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5" autoAdjust="0"/>
  </p:normalViewPr>
  <p:slideViewPr>
    <p:cSldViewPr>
      <p:cViewPr varScale="1">
        <p:scale>
          <a:sx n="56" d="100"/>
          <a:sy n="56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CAD7E-8A58-4A84-971C-A999E3B7D5D7}" type="datetimeFigureOut">
              <a:rPr lang="en-CA" smtClean="0"/>
              <a:t>2016-02-16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422A4-971C-46C1-8233-BE4656A28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29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– Les gens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quittent-ils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des raisons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valables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manque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d’intérêt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Pensez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informer le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Président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conférencier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devez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quitter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–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universel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d’assemblées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Faisons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le Kiwanis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unique et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n’ait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Chacun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remarquera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incluant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– Nous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devrions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questionner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nous-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j’étais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conférencier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comment je me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sentirais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rapport à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l’attention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accordée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ma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présentation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Est-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je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revenir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serais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-je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intéressé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me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joindre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Respectons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-nous les efforts du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conférencier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nonobstant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intérêt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personnel?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– Le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conférencier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invité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mérite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donc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attention et le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respect que la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invitez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chez-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– Ce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n’est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seulement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conférencier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mérite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manières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 respect – les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salle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8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5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4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5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1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0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2016-02-16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980728"/>
            <a:ext cx="784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err="1"/>
              <a:t>L’étiquette</a:t>
            </a:r>
            <a:r>
              <a:rPr lang="en-CA" sz="5400" b="1" dirty="0"/>
              <a:t> du Kiwanis </a:t>
            </a:r>
            <a:r>
              <a:rPr lang="en-CA" sz="5400" b="1" dirty="0" err="1"/>
              <a:t>lors</a:t>
            </a:r>
            <a:r>
              <a:rPr lang="en-CA" sz="5400" b="1" dirty="0"/>
              <a:t> des </a:t>
            </a:r>
            <a:r>
              <a:rPr lang="en-CA" sz="5400" b="1" dirty="0" err="1" smtClean="0"/>
              <a:t>réunions</a:t>
            </a:r>
            <a:endParaRPr lang="en-CA" sz="5400" b="1" dirty="0" smtClean="0"/>
          </a:p>
          <a:p>
            <a:pPr algn="ctr"/>
            <a:endParaRPr lang="en-CA" sz="4800" b="1" dirty="0" smtClean="0"/>
          </a:p>
          <a:p>
            <a:pPr algn="ctr"/>
            <a:r>
              <a:rPr lang="en-US" sz="4800" dirty="0" err="1"/>
              <a:t>Préparé</a:t>
            </a:r>
            <a:r>
              <a:rPr lang="en-US" sz="4800" dirty="0"/>
              <a:t> par le </a:t>
            </a:r>
            <a:r>
              <a:rPr lang="en-US" sz="4800" dirty="0" err="1"/>
              <a:t>Comité</a:t>
            </a:r>
            <a:r>
              <a:rPr lang="en-US" sz="4800" dirty="0"/>
              <a:t> pour </a:t>
            </a:r>
            <a:r>
              <a:rPr lang="en-US" sz="4800" dirty="0" err="1"/>
              <a:t>l’éducation</a:t>
            </a:r>
            <a:r>
              <a:rPr lang="en-US" sz="4800" dirty="0"/>
              <a:t> du district E.C. &amp; C. - 2015</a:t>
            </a:r>
            <a:endParaRPr lang="en-CA" sz="4800" dirty="0"/>
          </a:p>
          <a:p>
            <a:pPr algn="ctr"/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1398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Quoi faire des </a:t>
            </a:r>
            <a:r>
              <a:rPr lang="en-CA" sz="4400" b="1" dirty="0" err="1"/>
              <a:t>autres</a:t>
            </a:r>
            <a:r>
              <a:rPr lang="en-CA" sz="4400" b="1" dirty="0"/>
              <a:t> situations?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5044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/>
              <a:t>Les farces </a:t>
            </a:r>
            <a:r>
              <a:rPr lang="en-CA" sz="3000" dirty="0" err="1"/>
              <a:t>salées</a:t>
            </a:r>
            <a:r>
              <a:rPr lang="en-CA" sz="3000" dirty="0"/>
              <a:t> et le </a:t>
            </a:r>
            <a:r>
              <a:rPr lang="en-CA" sz="3000" dirty="0" err="1"/>
              <a:t>langage</a:t>
            </a:r>
            <a:r>
              <a:rPr lang="en-CA" sz="3000" dirty="0"/>
              <a:t> </a:t>
            </a:r>
            <a:r>
              <a:rPr lang="en-CA" sz="3000" dirty="0" err="1"/>
              <a:t>impropre</a:t>
            </a:r>
            <a:r>
              <a:rPr lang="en-CA" sz="3000" dirty="0"/>
              <a:t> </a:t>
            </a:r>
            <a:r>
              <a:rPr lang="en-CA" sz="3000" dirty="0" err="1"/>
              <a:t>sont</a:t>
            </a:r>
            <a:r>
              <a:rPr lang="en-CA" sz="3000" dirty="0"/>
              <a:t> </a:t>
            </a:r>
            <a:r>
              <a:rPr lang="en-CA" sz="3000" dirty="0" err="1"/>
              <a:t>bannis</a:t>
            </a:r>
            <a:r>
              <a:rPr lang="en-CA" sz="3000" dirty="0"/>
              <a:t>. </a:t>
            </a:r>
          </a:p>
          <a:p>
            <a:r>
              <a:rPr lang="en-CA" sz="3000" dirty="0"/>
              <a:t>- Les LONGUES  </a:t>
            </a:r>
            <a:r>
              <a:rPr lang="en-CA" sz="3000" dirty="0" err="1"/>
              <a:t>histoires</a:t>
            </a:r>
            <a:r>
              <a:rPr lang="en-CA" sz="3000" dirty="0"/>
              <a:t> –”la </a:t>
            </a:r>
            <a:r>
              <a:rPr lang="en-CA" sz="3000" dirty="0" err="1"/>
              <a:t>brièveté</a:t>
            </a:r>
            <a:r>
              <a:rPr lang="en-CA" sz="3000" dirty="0"/>
              <a:t> </a:t>
            </a:r>
            <a:r>
              <a:rPr lang="en-CA" sz="3000" dirty="0" err="1"/>
              <a:t>crée</a:t>
            </a:r>
            <a:r>
              <a:rPr lang="en-CA" sz="3000" dirty="0"/>
              <a:t> </a:t>
            </a:r>
            <a:r>
              <a:rPr lang="en-CA" sz="3000" dirty="0" err="1"/>
              <a:t>l’intérêt</a:t>
            </a:r>
            <a:r>
              <a:rPr lang="en-CA" sz="3000" dirty="0"/>
              <a:t>”;</a:t>
            </a:r>
          </a:p>
          <a:p>
            <a:r>
              <a:rPr lang="en-CA" sz="3000" dirty="0"/>
              <a:t>- </a:t>
            </a:r>
            <a:r>
              <a:rPr lang="en-CA" sz="3000" dirty="0" err="1"/>
              <a:t>Utilisez</a:t>
            </a:r>
            <a:r>
              <a:rPr lang="en-CA" sz="3000" dirty="0"/>
              <a:t> un microphone pour que tout le monde </a:t>
            </a:r>
            <a:r>
              <a:rPr lang="en-CA" sz="3000" dirty="0" err="1"/>
              <a:t>entende</a:t>
            </a:r>
            <a:r>
              <a:rPr lang="en-CA" sz="3000" dirty="0"/>
              <a:t>; </a:t>
            </a:r>
          </a:p>
          <a:p>
            <a:r>
              <a:rPr lang="en-CA" sz="3000" dirty="0"/>
              <a:t>- </a:t>
            </a:r>
            <a:r>
              <a:rPr lang="en-CA" sz="3000" dirty="0" err="1"/>
              <a:t>Vous</a:t>
            </a:r>
            <a:r>
              <a:rPr lang="en-CA" sz="3000" dirty="0"/>
              <a:t> ne </a:t>
            </a:r>
            <a:r>
              <a:rPr lang="en-CA" sz="3000" dirty="0" err="1"/>
              <a:t>pouvez</a:t>
            </a:r>
            <a:r>
              <a:rPr lang="en-CA" sz="3000" dirty="0"/>
              <a:t> pas entendre? </a:t>
            </a:r>
            <a:r>
              <a:rPr lang="en-CA" sz="3000" dirty="0" err="1"/>
              <a:t>Approchez-vous</a:t>
            </a:r>
            <a:r>
              <a:rPr lang="en-CA" sz="3000" dirty="0"/>
              <a:t>! </a:t>
            </a:r>
          </a:p>
          <a:p>
            <a:r>
              <a:rPr lang="en-CA" sz="3000" dirty="0"/>
              <a:t>- Le </a:t>
            </a:r>
            <a:r>
              <a:rPr lang="en-CA" sz="3000" dirty="0" err="1"/>
              <a:t>commérage</a:t>
            </a:r>
            <a:r>
              <a:rPr lang="en-CA" sz="3000" dirty="0"/>
              <a:t> ne rend </a:t>
            </a:r>
            <a:r>
              <a:rPr lang="en-CA" sz="3000" dirty="0" err="1"/>
              <a:t>personne</a:t>
            </a:r>
            <a:r>
              <a:rPr lang="en-CA" sz="3000" dirty="0"/>
              <a:t> </a:t>
            </a:r>
            <a:r>
              <a:rPr lang="en-CA" sz="3000" dirty="0" err="1"/>
              <a:t>confortable</a:t>
            </a:r>
            <a:r>
              <a:rPr lang="en-CA" sz="3000" dirty="0"/>
              <a:t>; </a:t>
            </a:r>
          </a:p>
          <a:p>
            <a:pPr marL="457200" indent="-457200">
              <a:buFontTx/>
              <a:buChar char="-"/>
            </a:pPr>
            <a:r>
              <a:rPr lang="en-CA" sz="3000" dirty="0" smtClean="0"/>
              <a:t>Les </a:t>
            </a:r>
            <a:r>
              <a:rPr lang="en-CA" sz="3000" dirty="0" err="1"/>
              <a:t>réprimandes</a:t>
            </a:r>
            <a:r>
              <a:rPr lang="en-CA" sz="3000" dirty="0"/>
              <a:t> ne </a:t>
            </a:r>
            <a:r>
              <a:rPr lang="en-CA" sz="3000" dirty="0" err="1"/>
              <a:t>rendent</a:t>
            </a:r>
            <a:r>
              <a:rPr lang="en-CA" sz="3000" dirty="0"/>
              <a:t> </a:t>
            </a:r>
            <a:r>
              <a:rPr lang="en-CA" sz="3000" dirty="0" err="1"/>
              <a:t>personne</a:t>
            </a:r>
            <a:r>
              <a:rPr lang="en-CA" sz="3000" dirty="0"/>
              <a:t> </a:t>
            </a:r>
            <a:r>
              <a:rPr lang="en-CA" sz="3000" dirty="0" smtClean="0"/>
              <a:t>               </a:t>
            </a:r>
          </a:p>
          <a:p>
            <a:r>
              <a:rPr lang="en-CA" sz="3000" dirty="0"/>
              <a:t> </a:t>
            </a:r>
            <a:r>
              <a:rPr lang="en-CA" sz="3000" dirty="0" smtClean="0"/>
              <a:t>                   </a:t>
            </a:r>
            <a:r>
              <a:rPr lang="en-CA" sz="3000" dirty="0" err="1" smtClean="0"/>
              <a:t>confortable</a:t>
            </a:r>
            <a:r>
              <a:rPr lang="en-CA" sz="3000" dirty="0"/>
              <a:t>.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730" y="5715000"/>
            <a:ext cx="19446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://leadershipfreak.files.wordpress.com/2010/04/goss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9610"/>
            <a:ext cx="1974801" cy="11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err="1"/>
              <a:t>Autres</a:t>
            </a:r>
            <a:r>
              <a:rPr lang="en-CA" sz="5400" b="1" dirty="0"/>
              <a:t> situations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2813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Nous </a:t>
            </a:r>
            <a:r>
              <a:rPr lang="en-CA" sz="3300" dirty="0" err="1"/>
              <a:t>sommes</a:t>
            </a:r>
            <a:r>
              <a:rPr lang="en-CA" sz="3300" dirty="0"/>
              <a:t> </a:t>
            </a:r>
            <a:r>
              <a:rPr lang="en-CA" sz="3300" dirty="0" err="1"/>
              <a:t>tous</a:t>
            </a:r>
            <a:r>
              <a:rPr lang="en-CA" sz="3300" dirty="0"/>
              <a:t> des </a:t>
            </a:r>
            <a:r>
              <a:rPr lang="en-CA" sz="3300" dirty="0" err="1"/>
              <a:t>bénévoles</a:t>
            </a:r>
            <a:r>
              <a:rPr lang="en-CA" sz="3300" dirty="0"/>
              <a:t> – </a:t>
            </a:r>
            <a:r>
              <a:rPr lang="en-CA" sz="3300" dirty="0" err="1"/>
              <a:t>demandez</a:t>
            </a:r>
            <a:r>
              <a:rPr lang="en-CA" sz="3300" dirty="0"/>
              <a:t>, </a:t>
            </a:r>
            <a:r>
              <a:rPr lang="en-CA" sz="3300" dirty="0" err="1"/>
              <a:t>n’imposez</a:t>
            </a:r>
            <a:r>
              <a:rPr lang="en-CA" sz="3300" dirty="0"/>
              <a:t> pas; </a:t>
            </a:r>
            <a:r>
              <a:rPr lang="en-CA" sz="3300" dirty="0" err="1"/>
              <a:t>en</a:t>
            </a:r>
            <a:r>
              <a:rPr lang="en-CA" sz="3300" dirty="0"/>
              <a:t> </a:t>
            </a:r>
            <a:r>
              <a:rPr lang="en-CA" sz="3300" dirty="0" err="1"/>
              <a:t>ce</a:t>
            </a:r>
            <a:r>
              <a:rPr lang="en-CA" sz="3300" dirty="0"/>
              <a:t> qui </a:t>
            </a:r>
            <a:r>
              <a:rPr lang="en-CA" sz="3300" dirty="0" err="1"/>
              <a:t>concerne</a:t>
            </a:r>
            <a:r>
              <a:rPr lang="en-CA" sz="3300" dirty="0"/>
              <a:t> les devoirs, les </a:t>
            </a:r>
            <a:r>
              <a:rPr lang="en-CA" sz="3300" dirty="0" err="1"/>
              <a:t>avis</a:t>
            </a:r>
            <a:r>
              <a:rPr lang="en-CA" sz="3300" dirty="0"/>
              <a:t>, les </a:t>
            </a:r>
            <a:r>
              <a:rPr lang="en-CA" sz="3300" dirty="0" err="1"/>
              <a:t>décisions</a:t>
            </a:r>
            <a:r>
              <a:rPr lang="en-CA" sz="3300" dirty="0"/>
              <a:t>, etc.</a:t>
            </a:r>
          </a:p>
          <a:p>
            <a:r>
              <a:rPr lang="en-CA" sz="3300" dirty="0"/>
              <a:t> -  </a:t>
            </a:r>
            <a:r>
              <a:rPr lang="en-CA" sz="3300" dirty="0" err="1"/>
              <a:t>Règles</a:t>
            </a:r>
            <a:r>
              <a:rPr lang="en-CA" sz="3300" dirty="0"/>
              <a:t> de la </a:t>
            </a:r>
            <a:r>
              <a:rPr lang="en-CA" sz="3300" dirty="0" err="1"/>
              <a:t>majorité</a:t>
            </a:r>
            <a:r>
              <a:rPr lang="en-CA" sz="3300" dirty="0"/>
              <a:t> – </a:t>
            </a:r>
            <a:r>
              <a:rPr lang="en-CA" sz="3300" dirty="0" err="1"/>
              <a:t>acceptez</a:t>
            </a:r>
            <a:r>
              <a:rPr lang="en-CA" sz="3300" dirty="0"/>
              <a:t> et </a:t>
            </a:r>
            <a:r>
              <a:rPr lang="en-CA" sz="3300" dirty="0" err="1"/>
              <a:t>supportez</a:t>
            </a:r>
            <a:r>
              <a:rPr lang="en-CA" sz="3300" dirty="0"/>
              <a:t> les </a:t>
            </a:r>
            <a:r>
              <a:rPr lang="en-CA" sz="3300" dirty="0" err="1"/>
              <a:t>décisions</a:t>
            </a:r>
            <a:r>
              <a:rPr lang="en-CA" sz="3300" dirty="0"/>
              <a:t> </a:t>
            </a:r>
            <a:r>
              <a:rPr lang="en-CA" sz="3300" dirty="0" err="1"/>
              <a:t>démocratiques</a:t>
            </a:r>
            <a:r>
              <a:rPr lang="en-CA" sz="3300" dirty="0"/>
              <a:t> du club. On encourage les discussions </a:t>
            </a:r>
            <a:r>
              <a:rPr lang="en-CA" sz="3300" dirty="0" err="1"/>
              <a:t>enthousiastes</a:t>
            </a:r>
            <a:r>
              <a:rPr lang="en-CA" sz="3300" dirty="0"/>
              <a:t> – </a:t>
            </a:r>
            <a:r>
              <a:rPr lang="en-CA" sz="3300" dirty="0" err="1"/>
              <a:t>l’agenda</a:t>
            </a:r>
            <a:r>
              <a:rPr lang="en-CA" sz="3300" dirty="0"/>
              <a:t> personnel et la contestation ne le </a:t>
            </a:r>
            <a:r>
              <a:rPr lang="en-CA" sz="3300" dirty="0" err="1"/>
              <a:t>feront</a:t>
            </a:r>
            <a:r>
              <a:rPr lang="en-CA" sz="3300" dirty="0"/>
              <a:t> pas.</a:t>
            </a:r>
          </a:p>
        </p:txBody>
      </p:sp>
      <p:pic>
        <p:nvPicPr>
          <p:cNvPr id="6" name="Picture 2" descr="http://theinspiredman.com/wp-content/uploads/2015/03/enthusia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56680"/>
            <a:ext cx="3115859" cy="13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5400" b="1" dirty="0" err="1">
                <a:solidFill>
                  <a:prstClr val="black"/>
                </a:solidFill>
              </a:rPr>
              <a:t>Autres</a:t>
            </a:r>
            <a:r>
              <a:rPr lang="en-CA" sz="5400" b="1" dirty="0">
                <a:solidFill>
                  <a:prstClr val="black"/>
                </a:solidFill>
              </a:rPr>
              <a:t> situations</a:t>
            </a:r>
            <a:endParaRPr lang="en-CA" sz="5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5673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Quitter pendant la </a:t>
            </a:r>
            <a:r>
              <a:rPr lang="en-CA" sz="3600" dirty="0" err="1"/>
              <a:t>réunion</a:t>
            </a:r>
            <a:endParaRPr lang="en-CA" sz="3600" dirty="0"/>
          </a:p>
          <a:p>
            <a:r>
              <a:rPr lang="en-CA" sz="3600" dirty="0"/>
              <a:t>- Est-</a:t>
            </a:r>
            <a:r>
              <a:rPr lang="en-CA" sz="3600" dirty="0" err="1"/>
              <a:t>ce</a:t>
            </a:r>
            <a:r>
              <a:rPr lang="en-CA" sz="3600" dirty="0"/>
              <a:t> pour </a:t>
            </a:r>
            <a:r>
              <a:rPr lang="en-CA" sz="3600" dirty="0" err="1"/>
              <a:t>une</a:t>
            </a:r>
            <a:r>
              <a:rPr lang="en-CA" sz="3600" dirty="0"/>
              <a:t> raison </a:t>
            </a:r>
            <a:r>
              <a:rPr lang="en-CA" sz="3600" dirty="0" err="1"/>
              <a:t>légitime</a:t>
            </a:r>
            <a:r>
              <a:rPr lang="en-CA" sz="3600" dirty="0"/>
              <a:t> – travail, </a:t>
            </a:r>
            <a:r>
              <a:rPr lang="en-CA" sz="3600" dirty="0" err="1"/>
              <a:t>rendez-vous</a:t>
            </a:r>
            <a:r>
              <a:rPr lang="en-CA" sz="3600" dirty="0"/>
              <a:t>, etc.?</a:t>
            </a:r>
          </a:p>
          <a:p>
            <a:r>
              <a:rPr lang="en-CA" sz="3600" dirty="0"/>
              <a:t>- Les gens </a:t>
            </a:r>
            <a:r>
              <a:rPr lang="en-CA" sz="3600" dirty="0" err="1"/>
              <a:t>consacrent</a:t>
            </a:r>
            <a:r>
              <a:rPr lang="en-CA" sz="3600" dirty="0"/>
              <a:t> temps et efforts pour nous informer;</a:t>
            </a:r>
          </a:p>
          <a:p>
            <a:r>
              <a:rPr lang="en-CA" sz="3600" dirty="0"/>
              <a:t>- Les </a:t>
            </a:r>
            <a:r>
              <a:rPr lang="en-CA" sz="3600" dirty="0" err="1"/>
              <a:t>conférenciers</a:t>
            </a:r>
            <a:r>
              <a:rPr lang="en-CA" sz="3600" dirty="0"/>
              <a:t> et les </a:t>
            </a:r>
            <a:r>
              <a:rPr lang="en-CA" sz="3600" dirty="0" err="1"/>
              <a:t>membres</a:t>
            </a:r>
            <a:r>
              <a:rPr lang="en-CA" sz="3600" dirty="0"/>
              <a:t> </a:t>
            </a:r>
            <a:r>
              <a:rPr lang="en-CA" sz="3600" dirty="0" err="1"/>
              <a:t>méritent</a:t>
            </a:r>
            <a:r>
              <a:rPr lang="en-CA" sz="3600" dirty="0"/>
              <a:t> </a:t>
            </a:r>
            <a:r>
              <a:rPr lang="en-CA" sz="3600" dirty="0" err="1"/>
              <a:t>tous</a:t>
            </a:r>
            <a:r>
              <a:rPr lang="en-CA" sz="3600" dirty="0"/>
              <a:t> les bonne </a:t>
            </a:r>
            <a:r>
              <a:rPr lang="en-CA" sz="3600" dirty="0" err="1"/>
              <a:t>manières</a:t>
            </a:r>
            <a:r>
              <a:rPr lang="en-CA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err="1"/>
              <a:t>Émotions</a:t>
            </a:r>
            <a:r>
              <a:rPr lang="en-CA" sz="4800" b="1" dirty="0"/>
              <a:t> </a:t>
            </a:r>
            <a:r>
              <a:rPr lang="en-CA" sz="4800" b="1" dirty="0" err="1"/>
              <a:t>kiwaniennes</a:t>
            </a:r>
            <a:r>
              <a:rPr lang="en-CA" sz="4800" b="1" dirty="0"/>
              <a:t>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64397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Ce que nous </a:t>
            </a:r>
            <a:r>
              <a:rPr lang="en-CA" sz="3200" dirty="0" err="1"/>
              <a:t>faisons</a:t>
            </a:r>
            <a:r>
              <a:rPr lang="en-CA" sz="3200" dirty="0"/>
              <a:t> et </a:t>
            </a:r>
            <a:r>
              <a:rPr lang="en-CA" sz="3200" dirty="0" err="1"/>
              <a:t>disons</a:t>
            </a:r>
            <a:r>
              <a:rPr lang="en-CA" sz="3200" dirty="0"/>
              <a:t> </a:t>
            </a:r>
            <a:r>
              <a:rPr lang="en-CA" sz="3200" dirty="0" err="1"/>
              <a:t>peut</a:t>
            </a:r>
            <a:r>
              <a:rPr lang="en-CA" sz="3200" dirty="0"/>
              <a:t> </a:t>
            </a:r>
            <a:r>
              <a:rPr lang="en-CA" sz="3200" dirty="0" err="1"/>
              <a:t>manifester</a:t>
            </a:r>
            <a:r>
              <a:rPr lang="en-CA" sz="3200" dirty="0"/>
              <a:t> .......</a:t>
            </a:r>
          </a:p>
          <a:p>
            <a:r>
              <a:rPr lang="en-CA" sz="3200" dirty="0"/>
              <a:t>- de la frustration, de la </a:t>
            </a:r>
            <a:r>
              <a:rPr lang="en-CA" sz="3200" dirty="0" err="1"/>
              <a:t>gêne</a:t>
            </a:r>
            <a:r>
              <a:rPr lang="en-CA" sz="3200" dirty="0"/>
              <a:t>, de la </a:t>
            </a:r>
            <a:r>
              <a:rPr lang="en-CA" sz="3200" dirty="0" err="1"/>
              <a:t>rancune</a:t>
            </a:r>
            <a:r>
              <a:rPr lang="en-CA" sz="3200" dirty="0"/>
              <a:t>, du </a:t>
            </a:r>
            <a:r>
              <a:rPr lang="en-CA" sz="3200" dirty="0" err="1"/>
              <a:t>désappointement</a:t>
            </a:r>
            <a:r>
              <a:rPr lang="en-CA" sz="3200" dirty="0"/>
              <a:t>, de la </a:t>
            </a:r>
            <a:r>
              <a:rPr lang="en-CA" sz="3200" dirty="0" err="1"/>
              <a:t>détresse</a:t>
            </a:r>
            <a:r>
              <a:rPr lang="en-CA" sz="3200" dirty="0"/>
              <a:t>, de la </a:t>
            </a:r>
            <a:r>
              <a:rPr lang="en-CA" sz="3200" dirty="0" err="1"/>
              <a:t>tristesse</a:t>
            </a:r>
            <a:r>
              <a:rPr lang="en-CA" sz="3200" dirty="0"/>
              <a:t>, de </a:t>
            </a:r>
            <a:r>
              <a:rPr lang="en-CA" sz="3200" dirty="0" err="1"/>
              <a:t>l’indignation</a:t>
            </a:r>
            <a:r>
              <a:rPr lang="en-CA" sz="3200" dirty="0"/>
              <a:t>, de la </a:t>
            </a:r>
            <a:r>
              <a:rPr lang="en-CA" sz="3200" dirty="0" err="1"/>
              <a:t>peur</a:t>
            </a:r>
            <a:r>
              <a:rPr lang="en-CA" sz="3200" dirty="0"/>
              <a:t> </a:t>
            </a:r>
          </a:p>
          <a:p>
            <a:r>
              <a:rPr lang="en-CA" sz="3200" dirty="0"/>
              <a:t>                               OU</a:t>
            </a:r>
          </a:p>
          <a:p>
            <a:r>
              <a:rPr lang="en-CA" sz="3200" dirty="0"/>
              <a:t>- de </a:t>
            </a:r>
            <a:r>
              <a:rPr lang="en-CA" sz="3200" dirty="0" err="1"/>
              <a:t>l’enthousiasme</a:t>
            </a:r>
            <a:r>
              <a:rPr lang="en-CA" sz="3200" dirty="0"/>
              <a:t>, de la </a:t>
            </a:r>
            <a:r>
              <a:rPr lang="en-CA" sz="3200" dirty="0" err="1"/>
              <a:t>fierté</a:t>
            </a:r>
            <a:r>
              <a:rPr lang="en-CA" sz="3200" dirty="0"/>
              <a:t>, de la joie, de </a:t>
            </a:r>
            <a:r>
              <a:rPr lang="en-CA" sz="3200" dirty="0" err="1"/>
              <a:t>l’amour</a:t>
            </a:r>
            <a:r>
              <a:rPr lang="en-CA" sz="3200" dirty="0"/>
              <a:t>, du support, de </a:t>
            </a:r>
            <a:r>
              <a:rPr lang="en-CA" sz="3200" dirty="0" err="1"/>
              <a:t>l’amitié</a:t>
            </a:r>
            <a:r>
              <a:rPr lang="en-CA" sz="3200" dirty="0"/>
              <a:t>, …..</a:t>
            </a:r>
          </a:p>
        </p:txBody>
      </p:sp>
      <p:pic>
        <p:nvPicPr>
          <p:cNvPr id="6" name="Picture 2" descr="http://sytereitz.com/wp-content/uploads/2014/07/so-embarrassed-567181366x76856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80747"/>
            <a:ext cx="2518657" cy="141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storesonlinepro.com/files/2041376/uploaded/Quote%20-%20Enthusia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80747"/>
            <a:ext cx="2275055" cy="14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/>
              <a:t>Émotions</a:t>
            </a:r>
            <a:r>
              <a:rPr lang="en-CA" sz="4400" b="1" dirty="0"/>
              <a:t> – </a:t>
            </a:r>
            <a:r>
              <a:rPr lang="en-CA" sz="4400" b="1" dirty="0" err="1"/>
              <a:t>lesquelles</a:t>
            </a:r>
            <a:r>
              <a:rPr lang="en-CA" sz="4400" b="1" dirty="0"/>
              <a:t> </a:t>
            </a:r>
            <a:r>
              <a:rPr lang="en-CA" sz="4400" b="1" dirty="0" err="1"/>
              <a:t>préférez-vous</a:t>
            </a:r>
            <a:r>
              <a:rPr lang="en-CA" sz="4400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013817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Nous </a:t>
            </a:r>
            <a:r>
              <a:rPr lang="en-CA" sz="3600" dirty="0" err="1"/>
              <a:t>devrions</a:t>
            </a:r>
            <a:r>
              <a:rPr lang="en-CA" sz="3600" dirty="0"/>
              <a:t> </a:t>
            </a:r>
            <a:r>
              <a:rPr lang="en-CA" sz="3600" dirty="0" err="1"/>
              <a:t>tous</a:t>
            </a:r>
            <a:r>
              <a:rPr lang="en-CA" sz="3600" dirty="0"/>
              <a:t> </a:t>
            </a:r>
            <a:r>
              <a:rPr lang="en-CA" sz="3600" dirty="0" err="1"/>
              <a:t>préférer</a:t>
            </a:r>
            <a:r>
              <a:rPr lang="en-CA" sz="3600" dirty="0"/>
              <a:t> </a:t>
            </a:r>
            <a:r>
              <a:rPr lang="en-CA" sz="3600" dirty="0" err="1"/>
              <a:t>l’option</a:t>
            </a:r>
            <a:r>
              <a:rPr lang="en-CA" sz="3600" dirty="0"/>
              <a:t> positive et </a:t>
            </a:r>
            <a:r>
              <a:rPr lang="en-CA" sz="3600" dirty="0" err="1"/>
              <a:t>ce</a:t>
            </a:r>
            <a:r>
              <a:rPr lang="en-CA" sz="3600" dirty="0"/>
              <a:t> </a:t>
            </a:r>
            <a:r>
              <a:rPr lang="en-CA" sz="3600" dirty="0" err="1"/>
              <a:t>peut</a:t>
            </a:r>
            <a:r>
              <a:rPr lang="en-CA" sz="3600" dirty="0"/>
              <a:t> </a:t>
            </a:r>
            <a:r>
              <a:rPr lang="en-CA" sz="3600" dirty="0" err="1"/>
              <a:t>être</a:t>
            </a:r>
            <a:r>
              <a:rPr lang="en-CA" sz="3600" dirty="0"/>
              <a:t> </a:t>
            </a:r>
            <a:r>
              <a:rPr lang="en-CA" sz="3600" dirty="0" err="1"/>
              <a:t>obtenu</a:t>
            </a:r>
            <a:r>
              <a:rPr lang="en-CA" sz="3600" dirty="0"/>
              <a:t> avec raison et effort </a:t>
            </a:r>
          </a:p>
          <a:p>
            <a:r>
              <a:rPr lang="en-CA" sz="3600" dirty="0" err="1"/>
              <a:t>Ces</a:t>
            </a:r>
            <a:r>
              <a:rPr lang="en-CA" sz="3600" dirty="0"/>
              <a:t> </a:t>
            </a:r>
            <a:r>
              <a:rPr lang="en-CA" sz="3600" dirty="0" err="1"/>
              <a:t>problèmes</a:t>
            </a:r>
            <a:r>
              <a:rPr lang="en-CA" sz="3600" dirty="0"/>
              <a:t> </a:t>
            </a:r>
            <a:r>
              <a:rPr lang="en-CA" sz="3600" dirty="0" err="1"/>
              <a:t>sont</a:t>
            </a:r>
            <a:r>
              <a:rPr lang="en-CA" sz="3600" dirty="0"/>
              <a:t> </a:t>
            </a:r>
            <a:r>
              <a:rPr lang="en-CA" sz="3600" dirty="0" err="1"/>
              <a:t>communs</a:t>
            </a:r>
            <a:r>
              <a:rPr lang="en-CA" sz="3600" dirty="0"/>
              <a:t> et </a:t>
            </a:r>
            <a:r>
              <a:rPr lang="en-CA" sz="3600" dirty="0" err="1"/>
              <a:t>presqu’universels</a:t>
            </a:r>
            <a:r>
              <a:rPr lang="en-CA" sz="3600" dirty="0"/>
              <a:t>, MAIS …….</a:t>
            </a:r>
          </a:p>
        </p:txBody>
      </p:sp>
      <p:pic>
        <p:nvPicPr>
          <p:cNvPr id="6" name="Picture 2" descr="https://tse4.mm.bing.net/th?id=JN.furdZ7pfOiS81iqtFZMRew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988817"/>
            <a:ext cx="28575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9000" y="13716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/>
              <a:t>Questions</a:t>
            </a:r>
            <a:r>
              <a:rPr lang="en-CA" sz="7200" b="1" dirty="0" smtClean="0"/>
              <a:t>?</a:t>
            </a:r>
          </a:p>
          <a:p>
            <a:pPr algn="ctr"/>
            <a:r>
              <a:rPr lang="en-CA" sz="7200" b="1" dirty="0" err="1" smtClean="0"/>
              <a:t>Commentaires</a:t>
            </a:r>
            <a:r>
              <a:rPr lang="en-CA" sz="7200" b="1" dirty="0" smtClean="0"/>
              <a:t>?</a:t>
            </a:r>
          </a:p>
          <a:p>
            <a:pPr algn="ctr"/>
            <a:r>
              <a:rPr lang="en-CA" sz="7200" b="1" dirty="0" err="1" smtClean="0"/>
              <a:t>Merci</a:t>
            </a:r>
            <a:r>
              <a:rPr lang="en-CA" sz="7200" b="1" dirty="0" smtClean="0"/>
              <a:t>!</a:t>
            </a:r>
            <a:endParaRPr lang="en-CA" sz="7200" b="1" dirty="0"/>
          </a:p>
        </p:txBody>
      </p:sp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7696200" cy="572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err="1"/>
              <a:t>L’étiquette</a:t>
            </a:r>
            <a:r>
              <a:rPr lang="en-CA" sz="4000" dirty="0"/>
              <a:t> du Kiwanis </a:t>
            </a:r>
            <a:r>
              <a:rPr lang="en-CA" sz="4000" dirty="0" err="1"/>
              <a:t>lors</a:t>
            </a:r>
            <a:r>
              <a:rPr lang="en-CA" sz="4000" dirty="0"/>
              <a:t> des </a:t>
            </a:r>
            <a:r>
              <a:rPr lang="en-CA" sz="4000" dirty="0" err="1" smtClean="0"/>
              <a:t>réunions</a:t>
            </a:r>
            <a:endParaRPr lang="en-CA" sz="4000" dirty="0" smtClean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"/>
              <a:tabLst>
                <a:tab pos="457200" algn="l"/>
              </a:tabLst>
            </a:pP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L’étiquette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concerne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les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bonnes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manières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, la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dignité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et le respect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"/>
              <a:tabLst>
                <a:tab pos="457200" algn="l"/>
              </a:tabLst>
            </a:pP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Comment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votre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conduite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affecte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-t-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elle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votre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club,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vos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membres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, et son image?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"/>
              <a:tabLst>
                <a:tab pos="457200" algn="l"/>
              </a:tabLst>
            </a:pP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Quels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sont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les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problèmes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généralement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200" dirty="0" err="1" smtClean="0">
                <a:effectLst/>
                <a:latin typeface="Calibri"/>
                <a:ea typeface="Calibri"/>
                <a:cs typeface="Times New Roman"/>
              </a:rPr>
              <a:t>observés</a:t>
            </a:r>
            <a:r>
              <a:rPr lang="en-CA" sz="3200" dirty="0" smtClean="0">
                <a:effectLst/>
                <a:latin typeface="Calibri"/>
                <a:ea typeface="Calibri"/>
                <a:cs typeface="Times New Roman"/>
              </a:rPr>
              <a:t>? </a:t>
            </a:r>
          </a:p>
          <a:p>
            <a:pPr algn="ctr"/>
            <a:endParaRPr lang="en-CA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3000"/>
            <a:ext cx="15795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Un </a:t>
            </a:r>
            <a:r>
              <a:rPr lang="en-CA" sz="3600" b="1" dirty="0" err="1"/>
              <a:t>problème</a:t>
            </a:r>
            <a:r>
              <a:rPr lang="en-CA" sz="3600" b="1" dirty="0"/>
              <a:t> </a:t>
            </a:r>
            <a:r>
              <a:rPr lang="en-CA" sz="3600" b="1" dirty="0" err="1"/>
              <a:t>commun</a:t>
            </a:r>
            <a:r>
              <a:rPr lang="en-CA" sz="3600" b="1" dirty="0"/>
              <a:t> – le </a:t>
            </a:r>
            <a:r>
              <a:rPr lang="en-CA" sz="3600" b="1" dirty="0" err="1"/>
              <a:t>placotage</a:t>
            </a:r>
            <a:endParaRPr lang="en-CA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77200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Ce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n’est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pas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gentil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de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parler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pendant que les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autres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s’expriment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C’est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souvent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perçu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comme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  - 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grossier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et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irrespectueux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  - 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distrayant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pour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ceux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qui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essaient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d’être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attentifs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  - nous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voulons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impressionner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les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invités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, les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membres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potentiels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ou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nos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propres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CA" sz="3000" dirty="0" err="1" smtClean="0">
                <a:effectLst/>
                <a:latin typeface="Calibri"/>
                <a:ea typeface="Calibri"/>
                <a:cs typeface="Times New Roman"/>
              </a:rPr>
              <a:t>membres</a:t>
            </a:r>
            <a:r>
              <a:rPr lang="en-CA" sz="3000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endParaRPr lang="en-CA" sz="3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01" y="5530265"/>
            <a:ext cx="2306724" cy="13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119" y="557143"/>
            <a:ext cx="8249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b="1" dirty="0"/>
              <a:t>Un </a:t>
            </a:r>
            <a:r>
              <a:rPr lang="en-CA" sz="4000" b="1" dirty="0" err="1"/>
              <a:t>problème</a:t>
            </a:r>
            <a:r>
              <a:rPr lang="en-CA" sz="4000" b="1" dirty="0"/>
              <a:t> </a:t>
            </a:r>
            <a:r>
              <a:rPr lang="en-CA" sz="4000" b="1" dirty="0" err="1"/>
              <a:t>commun</a:t>
            </a:r>
            <a:r>
              <a:rPr lang="en-CA" sz="4000" b="1" dirty="0"/>
              <a:t> – le </a:t>
            </a:r>
            <a:r>
              <a:rPr lang="en-CA" sz="4000" b="1" dirty="0" err="1"/>
              <a:t>placotage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0119" y="1447800"/>
            <a:ext cx="82493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Influence sur le sur la </a:t>
            </a:r>
            <a:r>
              <a:rPr lang="en-CA" sz="3200" dirty="0" err="1"/>
              <a:t>personne</a:t>
            </a:r>
            <a:r>
              <a:rPr lang="en-CA" sz="3200" dirty="0"/>
              <a:t> qui </a:t>
            </a:r>
            <a:r>
              <a:rPr lang="en-CA" sz="3200" dirty="0" err="1"/>
              <a:t>parle</a:t>
            </a:r>
            <a:r>
              <a:rPr lang="en-CA" sz="3200" dirty="0"/>
              <a:t>:</a:t>
            </a:r>
          </a:p>
          <a:p>
            <a:r>
              <a:rPr lang="en-CA" sz="3200" dirty="0"/>
              <a:t>- </a:t>
            </a:r>
            <a:r>
              <a:rPr lang="en-CA" sz="3200" dirty="0" err="1"/>
              <a:t>elle</a:t>
            </a:r>
            <a:r>
              <a:rPr lang="en-CA" sz="3200" dirty="0"/>
              <a:t> </a:t>
            </a:r>
            <a:r>
              <a:rPr lang="en-CA" sz="3200" dirty="0" err="1"/>
              <a:t>est</a:t>
            </a:r>
            <a:r>
              <a:rPr lang="en-CA" sz="3200" dirty="0"/>
              <a:t> </a:t>
            </a:r>
            <a:r>
              <a:rPr lang="en-CA" sz="3200" dirty="0" err="1"/>
              <a:t>souvent</a:t>
            </a:r>
            <a:r>
              <a:rPr lang="en-CA" sz="3200" dirty="0"/>
              <a:t> </a:t>
            </a:r>
            <a:r>
              <a:rPr lang="en-CA" sz="3200" dirty="0" err="1"/>
              <a:t>nerveuse</a:t>
            </a:r>
            <a:r>
              <a:rPr lang="en-CA" sz="3200" dirty="0"/>
              <a:t> et </a:t>
            </a:r>
            <a:r>
              <a:rPr lang="en-CA" sz="3200" dirty="0" err="1"/>
              <a:t>peut-être</a:t>
            </a:r>
            <a:r>
              <a:rPr lang="en-CA" sz="3200" dirty="0"/>
              <a:t> </a:t>
            </a:r>
            <a:r>
              <a:rPr lang="en-CA" sz="3200" dirty="0" err="1"/>
              <a:t>même</a:t>
            </a:r>
            <a:r>
              <a:rPr lang="en-CA" sz="3200" dirty="0"/>
              <a:t> </a:t>
            </a:r>
            <a:r>
              <a:rPr lang="en-CA" sz="3200" dirty="0" err="1"/>
              <a:t>apeurée</a:t>
            </a:r>
            <a:r>
              <a:rPr lang="en-CA" sz="3200" dirty="0"/>
              <a:t>; </a:t>
            </a:r>
          </a:p>
          <a:p>
            <a:r>
              <a:rPr lang="en-CA" sz="3200" dirty="0"/>
              <a:t>- </a:t>
            </a:r>
            <a:r>
              <a:rPr lang="en-CA" sz="3200" dirty="0" err="1"/>
              <a:t>elle</a:t>
            </a:r>
            <a:r>
              <a:rPr lang="en-CA" sz="3200" dirty="0"/>
              <a:t> </a:t>
            </a:r>
            <a:r>
              <a:rPr lang="en-CA" sz="3200" dirty="0" err="1"/>
              <a:t>peut</a:t>
            </a:r>
            <a:r>
              <a:rPr lang="en-CA" sz="3200" dirty="0"/>
              <a:t> </a:t>
            </a:r>
            <a:r>
              <a:rPr lang="en-CA" sz="3200" dirty="0" err="1"/>
              <a:t>devenir</a:t>
            </a:r>
            <a:r>
              <a:rPr lang="en-CA" sz="3200" dirty="0"/>
              <a:t> </a:t>
            </a:r>
            <a:r>
              <a:rPr lang="en-CA" sz="3200" dirty="0" err="1"/>
              <a:t>exaspérée</a:t>
            </a:r>
            <a:r>
              <a:rPr lang="en-CA" sz="3200" dirty="0"/>
              <a:t> et </a:t>
            </a:r>
            <a:r>
              <a:rPr lang="en-CA" sz="3200" dirty="0" err="1"/>
              <a:t>pressée</a:t>
            </a:r>
            <a:r>
              <a:rPr lang="en-CA" sz="3200" dirty="0"/>
              <a:t> de </a:t>
            </a:r>
            <a:r>
              <a:rPr lang="en-CA" sz="3200" dirty="0" err="1"/>
              <a:t>terminer</a:t>
            </a:r>
            <a:r>
              <a:rPr lang="en-CA" sz="3200" dirty="0"/>
              <a:t> </a:t>
            </a:r>
            <a:r>
              <a:rPr lang="en-CA" sz="3200" dirty="0" err="1"/>
              <a:t>sa</a:t>
            </a:r>
            <a:r>
              <a:rPr lang="en-CA" sz="3200" dirty="0"/>
              <a:t> </a:t>
            </a:r>
            <a:r>
              <a:rPr lang="en-CA" sz="3200" dirty="0" err="1"/>
              <a:t>présentation</a:t>
            </a:r>
            <a:r>
              <a:rPr lang="en-CA" sz="3200" dirty="0"/>
              <a:t>; </a:t>
            </a:r>
          </a:p>
          <a:p>
            <a:r>
              <a:rPr lang="en-CA" sz="3200" dirty="0"/>
              <a:t>- Temps </a:t>
            </a:r>
            <a:r>
              <a:rPr lang="en-CA" sz="3200" dirty="0" err="1"/>
              <a:t>investi</a:t>
            </a:r>
            <a:r>
              <a:rPr lang="en-CA" sz="3200" dirty="0"/>
              <a:t> pour </a:t>
            </a:r>
            <a:r>
              <a:rPr lang="en-CA" sz="3200" dirty="0" err="1"/>
              <a:t>préparer</a:t>
            </a:r>
            <a:r>
              <a:rPr lang="en-CA" sz="3200" dirty="0"/>
              <a:t> </a:t>
            </a:r>
            <a:r>
              <a:rPr lang="en-CA" sz="3200" dirty="0" err="1"/>
              <a:t>sa</a:t>
            </a:r>
            <a:r>
              <a:rPr lang="en-CA" sz="3200" dirty="0"/>
              <a:t> </a:t>
            </a:r>
            <a:r>
              <a:rPr lang="en-CA" sz="3200" dirty="0" err="1"/>
              <a:t>présentation</a:t>
            </a:r>
            <a:r>
              <a:rPr lang="en-CA" sz="3200" dirty="0"/>
              <a:t>;</a:t>
            </a:r>
          </a:p>
          <a:p>
            <a:r>
              <a:rPr lang="en-CA" sz="3200" dirty="0"/>
              <a:t>- </a:t>
            </a:r>
            <a:r>
              <a:rPr lang="en-CA" sz="3200" dirty="0" err="1"/>
              <a:t>Souvent</a:t>
            </a:r>
            <a:r>
              <a:rPr lang="en-CA" sz="3200" dirty="0"/>
              <a:t>, </a:t>
            </a:r>
            <a:r>
              <a:rPr lang="en-CA" sz="3200" dirty="0" err="1"/>
              <a:t>cela</a:t>
            </a:r>
            <a:r>
              <a:rPr lang="en-CA" sz="3200" dirty="0"/>
              <a:t> </a:t>
            </a:r>
            <a:r>
              <a:rPr lang="en-CA" sz="3200" dirty="0" err="1"/>
              <a:t>demande</a:t>
            </a:r>
            <a:r>
              <a:rPr lang="en-CA" sz="3200" dirty="0"/>
              <a:t> du courage pour </a:t>
            </a:r>
            <a:r>
              <a:rPr lang="en-CA" sz="3200" dirty="0" err="1"/>
              <a:t>parler</a:t>
            </a:r>
            <a:r>
              <a:rPr lang="en-CA" sz="3200" dirty="0"/>
              <a:t> </a:t>
            </a:r>
            <a:r>
              <a:rPr lang="en-CA" sz="3200" dirty="0" err="1"/>
              <a:t>en</a:t>
            </a:r>
            <a:r>
              <a:rPr lang="en-CA" sz="3200" dirty="0"/>
              <a:t> public.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94450"/>
            <a:ext cx="28590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572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Le </a:t>
            </a:r>
            <a:r>
              <a:rPr lang="en-CA" sz="4400" b="1" dirty="0" err="1"/>
              <a:t>placotage</a:t>
            </a:r>
            <a:r>
              <a:rPr lang="en-CA" sz="4400" b="1" dirty="0"/>
              <a:t> – que </a:t>
            </a:r>
            <a:r>
              <a:rPr lang="en-CA" sz="4400" b="1" dirty="0" err="1"/>
              <a:t>disons</a:t>
            </a:r>
            <a:r>
              <a:rPr lang="en-CA" sz="4400" b="1" dirty="0"/>
              <a:t>-nous?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26641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À la </a:t>
            </a:r>
            <a:r>
              <a:rPr lang="en-CA" sz="3200" dirty="0" err="1"/>
              <a:t>personne</a:t>
            </a:r>
            <a:r>
              <a:rPr lang="en-CA" sz="3200" dirty="0"/>
              <a:t> qui </a:t>
            </a:r>
            <a:r>
              <a:rPr lang="en-CA" sz="3200" dirty="0" err="1"/>
              <a:t>parle</a:t>
            </a:r>
            <a:r>
              <a:rPr lang="en-CA" sz="3200" dirty="0"/>
              <a:t>: </a:t>
            </a:r>
          </a:p>
          <a:p>
            <a:r>
              <a:rPr lang="en-CA" sz="3200" dirty="0"/>
              <a:t>- Je ne </a:t>
            </a:r>
            <a:r>
              <a:rPr lang="en-CA" sz="3200" dirty="0" err="1"/>
              <a:t>suis</a:t>
            </a:r>
            <a:r>
              <a:rPr lang="en-CA" sz="3200" dirty="0"/>
              <a:t> pas </a:t>
            </a:r>
            <a:r>
              <a:rPr lang="en-CA" sz="3200" dirty="0" err="1"/>
              <a:t>intéressé</a:t>
            </a:r>
            <a:r>
              <a:rPr lang="en-CA" sz="3200" dirty="0"/>
              <a:t> par </a:t>
            </a:r>
            <a:r>
              <a:rPr lang="en-CA" sz="3200" dirty="0" err="1"/>
              <a:t>ce</a:t>
            </a:r>
            <a:r>
              <a:rPr lang="en-CA" sz="3200" dirty="0"/>
              <a:t> que </a:t>
            </a:r>
            <a:r>
              <a:rPr lang="en-CA" sz="3200" dirty="0" err="1"/>
              <a:t>tu</a:t>
            </a:r>
            <a:r>
              <a:rPr lang="en-CA" sz="3200" dirty="0"/>
              <a:t> as à dire;</a:t>
            </a:r>
          </a:p>
          <a:p>
            <a:r>
              <a:rPr lang="en-CA" sz="3200" dirty="0"/>
              <a:t>- Je ne me </a:t>
            </a:r>
            <a:r>
              <a:rPr lang="en-CA" sz="3200" dirty="0" err="1"/>
              <a:t>soucie</a:t>
            </a:r>
            <a:r>
              <a:rPr lang="en-CA" sz="3200" dirty="0"/>
              <a:t> pas de </a:t>
            </a:r>
            <a:r>
              <a:rPr lang="en-CA" sz="3200" dirty="0" err="1"/>
              <a:t>tes</a:t>
            </a:r>
            <a:r>
              <a:rPr lang="en-CA" sz="3200" dirty="0"/>
              <a:t> efforts, sentiments </a:t>
            </a:r>
            <a:r>
              <a:rPr lang="en-CA" sz="3200" dirty="0" err="1"/>
              <a:t>ou</a:t>
            </a:r>
            <a:r>
              <a:rPr lang="en-CA" sz="3200" dirty="0"/>
              <a:t> </a:t>
            </a:r>
            <a:r>
              <a:rPr lang="en-CA" sz="3200" dirty="0" err="1"/>
              <a:t>si</a:t>
            </a:r>
            <a:r>
              <a:rPr lang="en-CA" sz="3200" dirty="0"/>
              <a:t> </a:t>
            </a:r>
            <a:r>
              <a:rPr lang="en-CA" sz="3200" dirty="0" err="1"/>
              <a:t>c’est</a:t>
            </a:r>
            <a:r>
              <a:rPr lang="en-CA" sz="3200" dirty="0"/>
              <a:t> difficile pour </a:t>
            </a:r>
            <a:r>
              <a:rPr lang="en-CA" sz="3200" dirty="0" err="1"/>
              <a:t>toi</a:t>
            </a:r>
            <a:r>
              <a:rPr lang="en-CA" sz="3200" dirty="0"/>
              <a:t>; </a:t>
            </a:r>
          </a:p>
          <a:p>
            <a:r>
              <a:rPr lang="en-CA" sz="3200" dirty="0"/>
              <a:t>- Ma conversation </a:t>
            </a:r>
            <a:r>
              <a:rPr lang="en-CA" sz="3200" dirty="0" err="1"/>
              <a:t>est</a:t>
            </a:r>
            <a:r>
              <a:rPr lang="en-CA" sz="3200" dirty="0"/>
              <a:t> plus </a:t>
            </a:r>
            <a:r>
              <a:rPr lang="en-CA" sz="3200" dirty="0" err="1"/>
              <a:t>importante</a:t>
            </a:r>
            <a:r>
              <a:rPr lang="en-CA" sz="3200" dirty="0"/>
              <a:t>;</a:t>
            </a:r>
          </a:p>
          <a:p>
            <a:r>
              <a:rPr lang="en-CA" sz="3200" dirty="0"/>
              <a:t>- </a:t>
            </a:r>
            <a:r>
              <a:rPr lang="en-CA" sz="3200" dirty="0" err="1"/>
              <a:t>Une</a:t>
            </a:r>
            <a:r>
              <a:rPr lang="en-CA" sz="3200" dirty="0"/>
              <a:t> </a:t>
            </a:r>
            <a:r>
              <a:rPr lang="en-CA" sz="3200" dirty="0" err="1"/>
              <a:t>variété</a:t>
            </a:r>
            <a:r>
              <a:rPr lang="en-CA" sz="3200" dirty="0"/>
              <a:t> </a:t>
            </a:r>
            <a:r>
              <a:rPr lang="en-CA" sz="3200" dirty="0" err="1"/>
              <a:t>d’autres</a:t>
            </a:r>
            <a:r>
              <a:rPr lang="en-CA" sz="3200" dirty="0"/>
              <a:t> </a:t>
            </a:r>
            <a:r>
              <a:rPr lang="en-CA" sz="3200" dirty="0" err="1"/>
              <a:t>possibilités</a:t>
            </a:r>
            <a:r>
              <a:rPr lang="en-CA" sz="3200" dirty="0"/>
              <a:t> </a:t>
            </a:r>
            <a:r>
              <a:rPr lang="en-CA" sz="3200" dirty="0" err="1"/>
              <a:t>déplaisantes</a:t>
            </a:r>
            <a:r>
              <a:rPr lang="en-CA" sz="3200" dirty="0"/>
              <a:t>.  </a:t>
            </a:r>
          </a:p>
        </p:txBody>
      </p:sp>
      <p:pic>
        <p:nvPicPr>
          <p:cNvPr id="6" name="Picture 2" descr="http://www.redletterchristians.org/wp-content/uploads/whate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57191"/>
            <a:ext cx="2585591" cy="14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400" b="1" dirty="0">
                <a:solidFill>
                  <a:prstClr val="black"/>
                </a:solidFill>
              </a:rPr>
              <a:t>Le </a:t>
            </a:r>
            <a:r>
              <a:rPr lang="en-CA" sz="4400" b="1" dirty="0" err="1">
                <a:solidFill>
                  <a:prstClr val="black"/>
                </a:solidFill>
              </a:rPr>
              <a:t>placotage</a:t>
            </a:r>
            <a:r>
              <a:rPr lang="en-CA" sz="4400" b="1" dirty="0">
                <a:solidFill>
                  <a:prstClr val="black"/>
                </a:solidFill>
              </a:rPr>
              <a:t> – que </a:t>
            </a:r>
            <a:r>
              <a:rPr lang="en-CA" sz="4400" b="1" dirty="0" err="1">
                <a:solidFill>
                  <a:prstClr val="black"/>
                </a:solidFill>
              </a:rPr>
              <a:t>disons</a:t>
            </a:r>
            <a:r>
              <a:rPr lang="en-CA" sz="4400" b="1" dirty="0">
                <a:solidFill>
                  <a:prstClr val="black"/>
                </a:solidFill>
              </a:rPr>
              <a:t>-nous?</a:t>
            </a:r>
            <a:endParaRPr lang="en-CA" sz="4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13351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/>
              <a:t>Envers</a:t>
            </a:r>
            <a:r>
              <a:rPr lang="en-CA" sz="3200" dirty="0"/>
              <a:t> les </a:t>
            </a:r>
            <a:r>
              <a:rPr lang="en-CA" sz="3200" dirty="0" err="1"/>
              <a:t>autres</a:t>
            </a:r>
            <a:r>
              <a:rPr lang="en-CA" sz="3200" dirty="0"/>
              <a:t> </a:t>
            </a:r>
            <a:r>
              <a:rPr lang="en-CA" sz="3200" dirty="0" err="1"/>
              <a:t>dans</a:t>
            </a:r>
            <a:r>
              <a:rPr lang="en-CA" sz="3200" dirty="0"/>
              <a:t> la </a:t>
            </a:r>
            <a:r>
              <a:rPr lang="en-CA" sz="3200" dirty="0" err="1"/>
              <a:t>salle</a:t>
            </a:r>
            <a:r>
              <a:rPr lang="en-CA" sz="3200" dirty="0"/>
              <a:t>:</a:t>
            </a:r>
          </a:p>
          <a:p>
            <a:r>
              <a:rPr lang="en-CA" sz="3200" dirty="0"/>
              <a:t>- Je ne </a:t>
            </a:r>
            <a:r>
              <a:rPr lang="en-CA" sz="3200" dirty="0" err="1"/>
              <a:t>suis</a:t>
            </a:r>
            <a:r>
              <a:rPr lang="en-CA" sz="3200" dirty="0"/>
              <a:t> pas </a:t>
            </a:r>
            <a:r>
              <a:rPr lang="en-CA" sz="3200" dirty="0" err="1"/>
              <a:t>concerné</a:t>
            </a:r>
            <a:r>
              <a:rPr lang="en-CA" sz="3200" dirty="0"/>
              <a:t> par </a:t>
            </a:r>
            <a:r>
              <a:rPr lang="en-CA" sz="3200" dirty="0" err="1"/>
              <a:t>ce</a:t>
            </a:r>
            <a:r>
              <a:rPr lang="en-CA" sz="3200" dirty="0"/>
              <a:t> que </a:t>
            </a:r>
            <a:r>
              <a:rPr lang="en-CA" sz="3200" dirty="0" err="1"/>
              <a:t>vous</a:t>
            </a:r>
            <a:r>
              <a:rPr lang="en-CA" sz="3200" dirty="0"/>
              <a:t> </a:t>
            </a:r>
            <a:r>
              <a:rPr lang="en-CA" sz="3200" dirty="0" err="1"/>
              <a:t>voulez</a:t>
            </a:r>
            <a:r>
              <a:rPr lang="en-CA" sz="3200" dirty="0"/>
              <a:t> entendre;</a:t>
            </a:r>
          </a:p>
          <a:p>
            <a:r>
              <a:rPr lang="en-CA" sz="3200" dirty="0"/>
              <a:t>- Je ne </a:t>
            </a:r>
            <a:r>
              <a:rPr lang="en-CA" sz="3200" dirty="0" err="1"/>
              <a:t>suis</a:t>
            </a:r>
            <a:r>
              <a:rPr lang="en-CA" sz="3200" dirty="0"/>
              <a:t> pas </a:t>
            </a:r>
            <a:r>
              <a:rPr lang="en-CA" sz="3200" dirty="0" err="1"/>
              <a:t>concerné</a:t>
            </a:r>
            <a:r>
              <a:rPr lang="en-CA" sz="3200" dirty="0"/>
              <a:t> par </a:t>
            </a:r>
            <a:r>
              <a:rPr lang="en-CA" sz="3200" dirty="0" err="1"/>
              <a:t>notre</a:t>
            </a:r>
            <a:r>
              <a:rPr lang="en-CA" sz="3200" dirty="0"/>
              <a:t> image, </a:t>
            </a:r>
            <a:r>
              <a:rPr lang="en-CA" sz="3200" dirty="0" err="1"/>
              <a:t>même</a:t>
            </a:r>
            <a:r>
              <a:rPr lang="en-CA" sz="3200" dirty="0"/>
              <a:t> </a:t>
            </a:r>
            <a:r>
              <a:rPr lang="en-CA" sz="3200" dirty="0" err="1"/>
              <a:t>si</a:t>
            </a:r>
            <a:r>
              <a:rPr lang="en-CA" sz="3200" dirty="0"/>
              <a:t> nous </a:t>
            </a:r>
            <a:r>
              <a:rPr lang="en-CA" sz="3200" dirty="0" err="1"/>
              <a:t>avons</a:t>
            </a:r>
            <a:r>
              <a:rPr lang="en-CA" sz="3200" dirty="0"/>
              <a:t> </a:t>
            </a:r>
            <a:r>
              <a:rPr lang="en-CA" sz="3200" dirty="0" err="1"/>
              <a:t>tous</a:t>
            </a:r>
            <a:r>
              <a:rPr lang="en-CA" sz="3200" dirty="0"/>
              <a:t> </a:t>
            </a:r>
            <a:r>
              <a:rPr lang="en-CA" sz="3200" dirty="0" err="1"/>
              <a:t>l’air</a:t>
            </a:r>
            <a:r>
              <a:rPr lang="en-CA" sz="3200" dirty="0"/>
              <a:t> bête </a:t>
            </a:r>
            <a:r>
              <a:rPr lang="en-CA" sz="3200" dirty="0" err="1"/>
              <a:t>quand</a:t>
            </a:r>
            <a:r>
              <a:rPr lang="en-CA" sz="3200" dirty="0"/>
              <a:t> </a:t>
            </a:r>
            <a:r>
              <a:rPr lang="en-CA" sz="3200" dirty="0" err="1"/>
              <a:t>cela</a:t>
            </a:r>
            <a:r>
              <a:rPr lang="en-CA" sz="3200" dirty="0"/>
              <a:t> se </a:t>
            </a:r>
            <a:r>
              <a:rPr lang="en-CA" sz="3200" dirty="0" err="1"/>
              <a:t>produit</a:t>
            </a:r>
            <a:r>
              <a:rPr lang="en-CA" sz="3200" dirty="0"/>
              <a:t>; </a:t>
            </a:r>
          </a:p>
          <a:p>
            <a:r>
              <a:rPr lang="en-CA" sz="3200" dirty="0"/>
              <a:t>- Ma conversation </a:t>
            </a:r>
            <a:r>
              <a:rPr lang="en-CA" sz="3200" dirty="0" err="1"/>
              <a:t>est</a:t>
            </a:r>
            <a:r>
              <a:rPr lang="en-CA" sz="3200" dirty="0"/>
              <a:t> plus </a:t>
            </a:r>
            <a:r>
              <a:rPr lang="en-CA" sz="3200" dirty="0" err="1"/>
              <a:t>importante</a:t>
            </a:r>
            <a:r>
              <a:rPr lang="en-CA" sz="3200" dirty="0"/>
              <a:t>;</a:t>
            </a:r>
          </a:p>
          <a:p>
            <a:r>
              <a:rPr lang="en-CA" sz="3200" dirty="0"/>
              <a:t>- Beaucoup </a:t>
            </a:r>
            <a:r>
              <a:rPr lang="en-CA" sz="3200" dirty="0" err="1"/>
              <a:t>d’autres</a:t>
            </a:r>
            <a:r>
              <a:rPr lang="en-CA" sz="3200" dirty="0"/>
              <a:t> </a:t>
            </a:r>
            <a:r>
              <a:rPr lang="en-CA" sz="3200" dirty="0" err="1"/>
              <a:t>possibilités</a:t>
            </a:r>
            <a:r>
              <a:rPr lang="en-CA" sz="3200" dirty="0"/>
              <a:t> </a:t>
            </a:r>
            <a:r>
              <a:rPr lang="en-CA" sz="3200" dirty="0" err="1"/>
              <a:t>déplaisantes</a:t>
            </a:r>
            <a:r>
              <a:rPr lang="en-CA" sz="3200" dirty="0"/>
              <a:t>. </a:t>
            </a:r>
          </a:p>
        </p:txBody>
      </p:sp>
      <p:pic>
        <p:nvPicPr>
          <p:cNvPr id="6" name="Picture 2" descr="https://tse4.mm.bing.net/th?id=JN.ik3JnjG4hWvW0eriG1e4Ew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17232"/>
            <a:ext cx="3168352" cy="12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Le </a:t>
            </a:r>
            <a:r>
              <a:rPr lang="en-CA" sz="3600" b="1" dirty="0" err="1"/>
              <a:t>placotage</a:t>
            </a:r>
            <a:r>
              <a:rPr lang="en-CA" sz="3600" b="1" dirty="0"/>
              <a:t> – </a:t>
            </a:r>
            <a:r>
              <a:rPr lang="en-CA" sz="3600" b="1" dirty="0" err="1"/>
              <a:t>rappelez-vous</a:t>
            </a:r>
            <a:r>
              <a:rPr lang="en-CA" sz="3600" b="1" dirty="0"/>
              <a:t> que……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733" y="1217930"/>
            <a:ext cx="800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dirty="0"/>
              <a:t>Les </a:t>
            </a:r>
            <a:r>
              <a:rPr lang="en-CA" sz="3400" dirty="0" err="1"/>
              <a:t>chuchotements</a:t>
            </a:r>
            <a:r>
              <a:rPr lang="en-CA" sz="3400" dirty="0"/>
              <a:t> et le </a:t>
            </a:r>
            <a:r>
              <a:rPr lang="en-CA" sz="3400" dirty="0" err="1"/>
              <a:t>placotage</a:t>
            </a:r>
            <a:r>
              <a:rPr lang="en-CA" sz="3400" dirty="0"/>
              <a:t> à </a:t>
            </a:r>
            <a:r>
              <a:rPr lang="en-CA" sz="3400" dirty="0" err="1"/>
              <a:t>voix</a:t>
            </a:r>
            <a:r>
              <a:rPr lang="en-CA" sz="3400" dirty="0"/>
              <a:t> </a:t>
            </a:r>
            <a:r>
              <a:rPr lang="en-CA" sz="3400" dirty="0" err="1"/>
              <a:t>basse</a:t>
            </a:r>
            <a:r>
              <a:rPr lang="en-CA" sz="3400" dirty="0"/>
              <a:t> </a:t>
            </a:r>
            <a:r>
              <a:rPr lang="en-CA" sz="3400" dirty="0" err="1"/>
              <a:t>sont</a:t>
            </a:r>
            <a:r>
              <a:rPr lang="en-CA" sz="3400" dirty="0"/>
              <a:t> </a:t>
            </a:r>
            <a:r>
              <a:rPr lang="en-CA" sz="3400" dirty="0" err="1"/>
              <a:t>entendus</a:t>
            </a:r>
            <a:r>
              <a:rPr lang="en-CA" sz="3400" dirty="0"/>
              <a:t> et </a:t>
            </a:r>
            <a:r>
              <a:rPr lang="en-CA" sz="3400" dirty="0" err="1"/>
              <a:t>distraient</a:t>
            </a:r>
            <a:r>
              <a:rPr lang="en-CA" sz="3400" dirty="0"/>
              <a:t>;  </a:t>
            </a:r>
          </a:p>
          <a:p>
            <a:r>
              <a:rPr lang="en-CA" sz="3400" dirty="0"/>
              <a:t>- </a:t>
            </a:r>
            <a:r>
              <a:rPr lang="en-CA" sz="3400" dirty="0" err="1"/>
              <a:t>Ceci</a:t>
            </a:r>
            <a:r>
              <a:rPr lang="en-CA" sz="3400" dirty="0"/>
              <a:t> </a:t>
            </a:r>
            <a:r>
              <a:rPr lang="en-CA" sz="3400" dirty="0" err="1"/>
              <a:t>s’applique</a:t>
            </a:r>
            <a:r>
              <a:rPr lang="en-CA" sz="3400" dirty="0"/>
              <a:t> </a:t>
            </a:r>
            <a:r>
              <a:rPr lang="en-CA" sz="3400" dirty="0" err="1"/>
              <a:t>aussi</a:t>
            </a:r>
            <a:r>
              <a:rPr lang="en-CA" sz="3400" dirty="0"/>
              <a:t> aux </a:t>
            </a:r>
            <a:r>
              <a:rPr lang="en-CA" sz="3400" dirty="0" err="1"/>
              <a:t>cellulaires</a:t>
            </a:r>
            <a:r>
              <a:rPr lang="en-CA" sz="3400" dirty="0"/>
              <a:t> – </a:t>
            </a:r>
            <a:r>
              <a:rPr lang="en-CA" sz="3400" dirty="0" err="1"/>
              <a:t>fermez</a:t>
            </a:r>
            <a:r>
              <a:rPr lang="en-CA" sz="3400" dirty="0"/>
              <a:t> la </a:t>
            </a:r>
            <a:r>
              <a:rPr lang="en-CA" sz="3400" dirty="0" err="1"/>
              <a:t>sonnerie</a:t>
            </a:r>
            <a:r>
              <a:rPr lang="en-CA" sz="3400" dirty="0"/>
              <a:t> au profit de la vibration. Si </a:t>
            </a:r>
            <a:r>
              <a:rPr lang="en-CA" sz="3400" dirty="0" err="1"/>
              <a:t>vous</a:t>
            </a:r>
            <a:r>
              <a:rPr lang="en-CA" sz="3400" dirty="0"/>
              <a:t> </a:t>
            </a:r>
            <a:r>
              <a:rPr lang="en-CA" sz="3400" dirty="0" err="1"/>
              <a:t>devez</a:t>
            </a:r>
            <a:r>
              <a:rPr lang="en-CA" sz="3400" dirty="0"/>
              <a:t> </a:t>
            </a:r>
            <a:r>
              <a:rPr lang="en-CA" sz="3400" dirty="0" err="1"/>
              <a:t>prendre</a:t>
            </a:r>
            <a:r>
              <a:rPr lang="en-CA" sz="3400" dirty="0"/>
              <a:t> </a:t>
            </a:r>
            <a:r>
              <a:rPr lang="en-CA" sz="3400" dirty="0" err="1"/>
              <a:t>l’appel</a:t>
            </a:r>
            <a:r>
              <a:rPr lang="en-CA" sz="3400" dirty="0"/>
              <a:t>, </a:t>
            </a:r>
            <a:r>
              <a:rPr lang="en-CA" sz="3400" dirty="0" err="1"/>
              <a:t>sortez</a:t>
            </a:r>
            <a:r>
              <a:rPr lang="en-CA" sz="3400" dirty="0"/>
              <a:t> de la </a:t>
            </a:r>
            <a:r>
              <a:rPr lang="en-CA" sz="3400" dirty="0" err="1"/>
              <a:t>salle</a:t>
            </a:r>
            <a:r>
              <a:rPr lang="en-CA" sz="3400" dirty="0"/>
              <a:t> </a:t>
            </a:r>
            <a:r>
              <a:rPr lang="en-CA" sz="3400" dirty="0" err="1"/>
              <a:t>avant</a:t>
            </a:r>
            <a:r>
              <a:rPr lang="en-CA" sz="3400" dirty="0"/>
              <a:t> de commencer à </a:t>
            </a:r>
            <a:r>
              <a:rPr lang="en-CA" sz="3400" dirty="0" err="1"/>
              <a:t>parler</a:t>
            </a:r>
            <a:r>
              <a:rPr lang="en-CA" sz="3400" dirty="0"/>
              <a:t>. </a:t>
            </a:r>
          </a:p>
          <a:p>
            <a:r>
              <a:rPr lang="en-CA" sz="3400" dirty="0"/>
              <a:t>- La </a:t>
            </a:r>
            <a:r>
              <a:rPr lang="en-CA" sz="3400" dirty="0" err="1"/>
              <a:t>Règle</a:t>
            </a:r>
            <a:r>
              <a:rPr lang="en-CA" sz="3400" dirty="0"/>
              <a:t> </a:t>
            </a:r>
            <a:r>
              <a:rPr lang="en-CA" sz="3400" dirty="0" err="1"/>
              <a:t>d’or</a:t>
            </a:r>
            <a:r>
              <a:rPr lang="en-CA" sz="3400" dirty="0"/>
              <a:t> </a:t>
            </a:r>
            <a:r>
              <a:rPr lang="en-CA" sz="3400" dirty="0" err="1"/>
              <a:t>s’applique</a:t>
            </a:r>
            <a:r>
              <a:rPr lang="en-CA" sz="3400" dirty="0"/>
              <a:t> </a:t>
            </a:r>
            <a:r>
              <a:rPr lang="en-CA" sz="3400" dirty="0" err="1"/>
              <a:t>en</a:t>
            </a:r>
            <a:r>
              <a:rPr lang="en-CA" sz="3400" dirty="0"/>
              <a:t> tout temps.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559" y="5452997"/>
            <a:ext cx="2016224" cy="1156315"/>
          </a:xfrm>
          <a:prstGeom prst="rect">
            <a:avLst/>
          </a:prstGeom>
        </p:spPr>
      </p:pic>
      <p:pic>
        <p:nvPicPr>
          <p:cNvPr id="7" name="Picture 2" descr="http://www.breathofoptimism.com/wp-content/uploads/2014/06/the-golden-rul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49106"/>
            <a:ext cx="1944216" cy="14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Le </a:t>
            </a:r>
            <a:r>
              <a:rPr lang="en-CA" sz="4400" b="1" dirty="0" err="1"/>
              <a:t>placotage</a:t>
            </a:r>
            <a:r>
              <a:rPr lang="en-CA" sz="4400" b="1" dirty="0"/>
              <a:t> – quoi faire?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302841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/>
              <a:t>Faites-en</a:t>
            </a:r>
            <a:r>
              <a:rPr lang="en-CA" sz="3200" dirty="0"/>
              <a:t> </a:t>
            </a:r>
            <a:r>
              <a:rPr lang="en-CA" sz="3200" dirty="0" err="1"/>
              <a:t>votre</a:t>
            </a:r>
            <a:r>
              <a:rPr lang="en-CA" sz="3200" dirty="0"/>
              <a:t> </a:t>
            </a:r>
            <a:r>
              <a:rPr lang="en-CA" sz="3200" dirty="0" err="1"/>
              <a:t>objectif</a:t>
            </a:r>
            <a:r>
              <a:rPr lang="en-CA" sz="3200" dirty="0"/>
              <a:t> – </a:t>
            </a:r>
            <a:r>
              <a:rPr lang="en-CA" sz="3200" dirty="0" err="1"/>
              <a:t>aucune</a:t>
            </a:r>
            <a:r>
              <a:rPr lang="en-CA" sz="3200" dirty="0"/>
              <a:t> conversation </a:t>
            </a:r>
            <a:r>
              <a:rPr lang="en-CA" sz="3200" dirty="0" err="1"/>
              <a:t>quand</a:t>
            </a:r>
            <a:r>
              <a:rPr lang="en-CA" sz="3200" dirty="0"/>
              <a:t> les </a:t>
            </a:r>
            <a:r>
              <a:rPr lang="en-CA" sz="3200" dirty="0" err="1"/>
              <a:t>autres</a:t>
            </a:r>
            <a:r>
              <a:rPr lang="en-CA" sz="3200" dirty="0"/>
              <a:t> </a:t>
            </a:r>
            <a:r>
              <a:rPr lang="en-CA" sz="3200" dirty="0" err="1"/>
              <a:t>ont</a:t>
            </a:r>
            <a:r>
              <a:rPr lang="en-CA" sz="3200" dirty="0"/>
              <a:t> la parole et </a:t>
            </a:r>
            <a:r>
              <a:rPr lang="en-CA" sz="3200" dirty="0" err="1"/>
              <a:t>ignorez</a:t>
            </a:r>
            <a:r>
              <a:rPr lang="en-CA" sz="3200" dirty="0"/>
              <a:t> </a:t>
            </a:r>
            <a:r>
              <a:rPr lang="en-CA" sz="3200" dirty="0" err="1"/>
              <a:t>ceux</a:t>
            </a:r>
            <a:r>
              <a:rPr lang="en-CA" sz="3200" dirty="0"/>
              <a:t> qui </a:t>
            </a:r>
            <a:r>
              <a:rPr lang="en-CA" sz="3200" dirty="0" err="1"/>
              <a:t>vous</a:t>
            </a:r>
            <a:r>
              <a:rPr lang="en-CA" sz="3200" dirty="0"/>
              <a:t> </a:t>
            </a:r>
            <a:r>
              <a:rPr lang="en-CA" sz="3200" dirty="0" err="1"/>
              <a:t>parlent</a:t>
            </a:r>
            <a:r>
              <a:rPr lang="en-CA" sz="3200" dirty="0"/>
              <a:t>. Il </a:t>
            </a:r>
            <a:r>
              <a:rPr lang="en-CA" sz="3200" dirty="0" err="1"/>
              <a:t>faut</a:t>
            </a:r>
            <a:r>
              <a:rPr lang="en-CA" sz="3200" dirty="0"/>
              <a:t> </a:t>
            </a:r>
            <a:r>
              <a:rPr lang="en-CA" sz="3200" dirty="0" err="1"/>
              <a:t>être</a:t>
            </a:r>
            <a:r>
              <a:rPr lang="en-CA" sz="3200" dirty="0"/>
              <a:t> 2 pour converser. </a:t>
            </a:r>
          </a:p>
          <a:p>
            <a:r>
              <a:rPr lang="en-CA" sz="3200" dirty="0"/>
              <a:t>- SSSSSSSSHHHHHHH </a:t>
            </a:r>
            <a:r>
              <a:rPr lang="en-CA" sz="3200" dirty="0" err="1"/>
              <a:t>apporte</a:t>
            </a:r>
            <a:r>
              <a:rPr lang="en-CA" sz="3200" dirty="0"/>
              <a:t> de </a:t>
            </a:r>
            <a:r>
              <a:rPr lang="en-CA" sz="3200" dirty="0" err="1"/>
              <a:t>bons</a:t>
            </a:r>
            <a:r>
              <a:rPr lang="en-CA" sz="3200" dirty="0"/>
              <a:t> </a:t>
            </a:r>
            <a:r>
              <a:rPr lang="en-CA" sz="3200" dirty="0" err="1"/>
              <a:t>résultats</a:t>
            </a:r>
            <a:r>
              <a:rPr lang="en-CA" sz="3200" dirty="0"/>
              <a:t> – </a:t>
            </a:r>
            <a:r>
              <a:rPr lang="en-CA" sz="3200" dirty="0" err="1"/>
              <a:t>verbalement</a:t>
            </a:r>
            <a:r>
              <a:rPr lang="en-CA" sz="3200" dirty="0"/>
              <a:t> et </a:t>
            </a:r>
            <a:r>
              <a:rPr lang="en-CA" sz="3200" dirty="0" err="1"/>
              <a:t>doigt</a:t>
            </a:r>
            <a:r>
              <a:rPr lang="en-CA" sz="3200" dirty="0"/>
              <a:t> sur les </a:t>
            </a:r>
            <a:r>
              <a:rPr lang="en-CA" sz="3200" dirty="0" err="1"/>
              <a:t>lèvres</a:t>
            </a:r>
            <a:r>
              <a:rPr lang="en-CA" sz="3200" dirty="0"/>
              <a:t> (</a:t>
            </a:r>
            <a:r>
              <a:rPr lang="en-CA" sz="3200" dirty="0" err="1"/>
              <a:t>comme</a:t>
            </a:r>
            <a:r>
              <a:rPr lang="en-CA" sz="3200" dirty="0"/>
              <a:t> </a:t>
            </a:r>
            <a:r>
              <a:rPr lang="en-CA" sz="3200" dirty="0" err="1"/>
              <a:t>une</a:t>
            </a:r>
            <a:r>
              <a:rPr lang="en-CA" sz="3200" dirty="0"/>
              <a:t> </a:t>
            </a:r>
            <a:r>
              <a:rPr lang="en-CA" sz="3200" dirty="0" err="1"/>
              <a:t>fermeture</a:t>
            </a:r>
            <a:r>
              <a:rPr lang="en-CA" sz="3200" dirty="0"/>
              <a:t>-éclair). </a:t>
            </a:r>
          </a:p>
          <a:p>
            <a:r>
              <a:rPr lang="en-CA" sz="3200" dirty="0"/>
              <a:t>- </a:t>
            </a:r>
            <a:r>
              <a:rPr lang="en-CA" sz="3200" dirty="0" err="1"/>
              <a:t>Sonnez</a:t>
            </a:r>
            <a:r>
              <a:rPr lang="en-CA" sz="3200" dirty="0"/>
              <a:t> la cloche pour demander le silence à </a:t>
            </a:r>
            <a:r>
              <a:rPr lang="en-CA" sz="3200" dirty="0" err="1"/>
              <a:t>l’assistance</a:t>
            </a:r>
            <a:r>
              <a:rPr lang="en-CA" sz="3200" dirty="0"/>
              <a:t>. </a:t>
            </a:r>
          </a:p>
        </p:txBody>
      </p:sp>
      <p:pic>
        <p:nvPicPr>
          <p:cNvPr id="6" name="Picture 2" descr="http://4.bp.blogspot.com/-TYi6E3F1BNA/TgGDfjiyceI/AAAAAAAAAYk/QqHonuT-zPQ/s1600/gold-bell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67" y="5061894"/>
            <a:ext cx="1885092" cy="15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400" b="1" dirty="0">
                <a:solidFill>
                  <a:prstClr val="black"/>
                </a:solidFill>
              </a:rPr>
              <a:t>Le </a:t>
            </a:r>
            <a:r>
              <a:rPr lang="en-CA" sz="4400" b="1" dirty="0" err="1">
                <a:solidFill>
                  <a:prstClr val="black"/>
                </a:solidFill>
              </a:rPr>
              <a:t>placotage</a:t>
            </a:r>
            <a:r>
              <a:rPr lang="en-CA" sz="4400" b="1" dirty="0">
                <a:solidFill>
                  <a:prstClr val="black"/>
                </a:solidFill>
              </a:rPr>
              <a:t> – quoi faire?</a:t>
            </a:r>
            <a:endParaRPr lang="en-CA" sz="4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02841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Si </a:t>
            </a:r>
            <a:r>
              <a:rPr lang="en-CA" sz="3200" dirty="0" err="1"/>
              <a:t>vous</a:t>
            </a:r>
            <a:r>
              <a:rPr lang="en-CA" sz="3200" dirty="0"/>
              <a:t> </a:t>
            </a:r>
            <a:r>
              <a:rPr lang="en-CA" sz="3200" dirty="0" err="1"/>
              <a:t>êtes</a:t>
            </a:r>
            <a:r>
              <a:rPr lang="en-CA" sz="3200" dirty="0"/>
              <a:t> le </a:t>
            </a:r>
            <a:r>
              <a:rPr lang="en-CA" sz="3200" dirty="0" err="1"/>
              <a:t>conférencier</a:t>
            </a:r>
            <a:r>
              <a:rPr lang="en-CA" sz="3200" dirty="0"/>
              <a:t>, </a:t>
            </a:r>
            <a:r>
              <a:rPr lang="en-CA" sz="3200" dirty="0" err="1"/>
              <a:t>cessez</a:t>
            </a:r>
            <a:r>
              <a:rPr lang="en-CA" sz="3200" dirty="0"/>
              <a:t> de </a:t>
            </a:r>
            <a:r>
              <a:rPr lang="en-CA" sz="3200" dirty="0" err="1"/>
              <a:t>parler</a:t>
            </a:r>
            <a:r>
              <a:rPr lang="en-CA" sz="3200" dirty="0"/>
              <a:t> </a:t>
            </a:r>
            <a:r>
              <a:rPr lang="en-CA" sz="3200" dirty="0" err="1"/>
              <a:t>jusqu’à</a:t>
            </a:r>
            <a:r>
              <a:rPr lang="en-CA" sz="3200" dirty="0"/>
              <a:t> </a:t>
            </a:r>
            <a:r>
              <a:rPr lang="en-CA" sz="3200" dirty="0" err="1"/>
              <a:t>ce</a:t>
            </a:r>
            <a:r>
              <a:rPr lang="en-CA" sz="3200" dirty="0"/>
              <a:t> que </a:t>
            </a:r>
            <a:r>
              <a:rPr lang="en-CA" sz="3200" dirty="0" err="1"/>
              <a:t>ce</a:t>
            </a:r>
            <a:r>
              <a:rPr lang="en-CA" sz="3200" dirty="0"/>
              <a:t> </a:t>
            </a:r>
            <a:r>
              <a:rPr lang="en-CA" sz="3200" dirty="0" err="1"/>
              <a:t>soit</a:t>
            </a:r>
            <a:r>
              <a:rPr lang="en-CA" sz="3200" dirty="0"/>
              <a:t> silence; </a:t>
            </a:r>
          </a:p>
          <a:p>
            <a:r>
              <a:rPr lang="en-CA" sz="3200" dirty="0"/>
              <a:t>- </a:t>
            </a:r>
            <a:r>
              <a:rPr lang="en-CA" sz="3200" dirty="0" err="1"/>
              <a:t>N’utilisez</a:t>
            </a:r>
            <a:r>
              <a:rPr lang="en-CA" sz="3200" dirty="0"/>
              <a:t> pas </a:t>
            </a:r>
            <a:r>
              <a:rPr lang="en-CA" sz="3200" dirty="0" err="1"/>
              <a:t>votre</a:t>
            </a:r>
            <a:r>
              <a:rPr lang="en-CA" sz="3200" dirty="0"/>
              <a:t> </a:t>
            </a:r>
            <a:r>
              <a:rPr lang="en-CA" sz="3200" dirty="0" err="1"/>
              <a:t>téléphone</a:t>
            </a:r>
            <a:r>
              <a:rPr lang="en-CA" sz="3200" dirty="0"/>
              <a:t>, </a:t>
            </a:r>
            <a:r>
              <a:rPr lang="en-CA" sz="3200" dirty="0" err="1"/>
              <a:t>même</a:t>
            </a:r>
            <a:r>
              <a:rPr lang="en-CA" sz="3200" dirty="0"/>
              <a:t> pour lire des </a:t>
            </a:r>
            <a:r>
              <a:rPr lang="en-CA" sz="3200" dirty="0" err="1"/>
              <a:t>textes</a:t>
            </a:r>
            <a:r>
              <a:rPr lang="en-CA" sz="3200" dirty="0"/>
              <a:t> </a:t>
            </a:r>
            <a:r>
              <a:rPr lang="en-CA" sz="3200" dirty="0" err="1"/>
              <a:t>ou</a:t>
            </a:r>
            <a:r>
              <a:rPr lang="en-CA" sz="3200" dirty="0"/>
              <a:t> des courriels pendant les </a:t>
            </a:r>
            <a:r>
              <a:rPr lang="en-CA" sz="3200" dirty="0" err="1"/>
              <a:t>présentations</a:t>
            </a:r>
            <a:r>
              <a:rPr lang="en-CA" sz="3200" dirty="0"/>
              <a:t>; </a:t>
            </a:r>
          </a:p>
          <a:p>
            <a:r>
              <a:rPr lang="en-CA" sz="3200" dirty="0"/>
              <a:t>- Dire “</a:t>
            </a:r>
            <a:r>
              <a:rPr lang="en-CA" sz="3200" dirty="0" err="1"/>
              <a:t>Règle</a:t>
            </a:r>
            <a:r>
              <a:rPr lang="en-CA" sz="3200" dirty="0"/>
              <a:t> </a:t>
            </a:r>
            <a:r>
              <a:rPr lang="en-CA" sz="3200" dirty="0" err="1"/>
              <a:t>d’or</a:t>
            </a:r>
            <a:r>
              <a:rPr lang="en-CA" sz="3200" dirty="0"/>
              <a:t>” </a:t>
            </a:r>
            <a:r>
              <a:rPr lang="en-CA" sz="3200" dirty="0" err="1"/>
              <a:t>est</a:t>
            </a:r>
            <a:r>
              <a:rPr lang="en-CA" sz="3200" dirty="0"/>
              <a:t> le signal au club pour ...   SSSSSSSSSSHHHHHHHH!</a:t>
            </a:r>
          </a:p>
          <a:p>
            <a:r>
              <a:rPr lang="en-CA" sz="3200" dirty="0" smtClean="0"/>
              <a:t>- </a:t>
            </a:r>
            <a:r>
              <a:rPr lang="en-CA" sz="3200" dirty="0" err="1" smtClean="0"/>
              <a:t>Sergent</a:t>
            </a:r>
            <a:r>
              <a:rPr lang="en-CA" sz="3200" dirty="0" smtClean="0"/>
              <a:t> </a:t>
            </a:r>
            <a:r>
              <a:rPr lang="en-CA" sz="3200" dirty="0" err="1"/>
              <a:t>d’armes</a:t>
            </a:r>
            <a:r>
              <a:rPr lang="en-CA" sz="3200" dirty="0"/>
              <a:t> – </a:t>
            </a:r>
            <a:r>
              <a:rPr lang="en-CA" sz="3200" dirty="0" err="1"/>
              <a:t>amendes</a:t>
            </a:r>
            <a:r>
              <a:rPr lang="en-CA" sz="3200" dirty="0"/>
              <a:t> pour les </a:t>
            </a:r>
            <a:r>
              <a:rPr lang="en-CA" sz="3200" dirty="0" smtClean="0"/>
              <a:t>               </a:t>
            </a:r>
          </a:p>
          <a:p>
            <a:r>
              <a:rPr lang="en-CA" sz="3200" dirty="0" smtClean="0"/>
              <a:t>                  </a:t>
            </a:r>
            <a:r>
              <a:rPr lang="en-CA" sz="3200" dirty="0" err="1" smtClean="0"/>
              <a:t>placoteux</a:t>
            </a:r>
            <a:r>
              <a:rPr lang="en-CA" sz="3200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20444"/>
            <a:ext cx="1724034" cy="157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939</Words>
  <Application>Microsoft Office PowerPoint</Application>
  <PresentationFormat>On-screen Show (4:3)</PresentationFormat>
  <Paragraphs>101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</dc:creator>
  <cp:lastModifiedBy>Sheila</cp:lastModifiedBy>
  <cp:revision>5</cp:revision>
  <dcterms:created xsi:type="dcterms:W3CDTF">2016-02-16T18:22:54Z</dcterms:created>
  <dcterms:modified xsi:type="dcterms:W3CDTF">2016-02-16T19:08:47Z</dcterms:modified>
</cp:coreProperties>
</file>