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6"/>
  </p:notesMasterIdLst>
  <p:sldIdLst>
    <p:sldId id="277" r:id="rId2"/>
    <p:sldId id="340" r:id="rId3"/>
    <p:sldId id="280" r:id="rId4"/>
    <p:sldId id="342" r:id="rId5"/>
    <p:sldId id="278" r:id="rId6"/>
    <p:sldId id="337" r:id="rId7"/>
    <p:sldId id="270" r:id="rId8"/>
    <p:sldId id="282" r:id="rId9"/>
    <p:sldId id="283" r:id="rId10"/>
    <p:sldId id="285" r:id="rId11"/>
    <p:sldId id="284" r:id="rId12"/>
    <p:sldId id="288" r:id="rId13"/>
    <p:sldId id="286" r:id="rId14"/>
    <p:sldId id="301" r:id="rId15"/>
    <p:sldId id="272" r:id="rId16"/>
    <p:sldId id="331" r:id="rId17"/>
    <p:sldId id="336" r:id="rId18"/>
    <p:sldId id="327" r:id="rId19"/>
    <p:sldId id="274" r:id="rId20"/>
    <p:sldId id="268" r:id="rId21"/>
    <p:sldId id="275" r:id="rId22"/>
    <p:sldId id="289" r:id="rId23"/>
    <p:sldId id="290" r:id="rId24"/>
    <p:sldId id="313" r:id="rId25"/>
    <p:sldId id="291" r:id="rId26"/>
    <p:sldId id="292" r:id="rId27"/>
    <p:sldId id="322" r:id="rId28"/>
    <p:sldId id="339" r:id="rId29"/>
    <p:sldId id="293" r:id="rId30"/>
    <p:sldId id="294" r:id="rId31"/>
    <p:sldId id="295" r:id="rId32"/>
    <p:sldId id="297" r:id="rId33"/>
    <p:sldId id="298" r:id="rId34"/>
    <p:sldId id="34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a:srgbClr val="FF3399"/>
    <a:srgbClr val="FF00FF"/>
    <a:srgbClr val="FF0066"/>
    <a:srgbClr val="FF33CC"/>
    <a:srgbClr val="FFC000"/>
    <a:srgbClr val="FF5050"/>
    <a:srgbClr val="FFFF66"/>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8" autoAdjust="0"/>
    <p:restoredTop sz="94643" autoAdjust="0"/>
  </p:normalViewPr>
  <p:slideViewPr>
    <p:cSldViewPr>
      <p:cViewPr varScale="1">
        <p:scale>
          <a:sx n="146" d="100"/>
          <a:sy n="146" d="100"/>
        </p:scale>
        <p:origin x="1224" y="168"/>
      </p:cViewPr>
      <p:guideLst>
        <p:guide orient="horz" pos="2160"/>
        <p:guide pos="2880"/>
      </p:guideLst>
    </p:cSldViewPr>
  </p:slideViewPr>
  <p:outlineViewPr>
    <p:cViewPr>
      <p:scale>
        <a:sx n="33" d="100"/>
        <a:sy n="33" d="100"/>
      </p:scale>
      <p:origin x="0" y="57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D0A70-401E-4CCF-ADF8-FD3EEC642E50}" type="datetimeFigureOut">
              <a:rPr lang="en-CA" smtClean="0"/>
              <a:t>2017-04-26</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07F0E-3D5F-4938-A555-206E4F5364DF}" type="slidenum">
              <a:rPr lang="en-CA" smtClean="0"/>
              <a:t>‹#›</a:t>
            </a:fld>
            <a:endParaRPr lang="en-CA" dirty="0"/>
          </a:p>
        </p:txBody>
      </p:sp>
    </p:spTree>
    <p:extLst>
      <p:ext uri="{BB962C8B-B14F-4D97-AF65-F5344CB8AC3E}">
        <p14:creationId xmlns:p14="http://schemas.microsoft.com/office/powerpoint/2010/main" val="128031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t>1</a:t>
            </a:fld>
            <a:endParaRPr lang="en-CA" dirty="0"/>
          </a:p>
        </p:txBody>
      </p:sp>
    </p:spTree>
    <p:extLst>
      <p:ext uri="{BB962C8B-B14F-4D97-AF65-F5344CB8AC3E}">
        <p14:creationId xmlns:p14="http://schemas.microsoft.com/office/powerpoint/2010/main" val="78680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t>3</a:t>
            </a:fld>
            <a:endParaRPr lang="en-CA" dirty="0"/>
          </a:p>
        </p:txBody>
      </p:sp>
    </p:spTree>
    <p:extLst>
      <p:ext uri="{BB962C8B-B14F-4D97-AF65-F5344CB8AC3E}">
        <p14:creationId xmlns:p14="http://schemas.microsoft.com/office/powerpoint/2010/main" val="185036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t>4</a:t>
            </a:fld>
            <a:endParaRPr lang="en-CA" dirty="0"/>
          </a:p>
        </p:txBody>
      </p:sp>
    </p:spTree>
    <p:extLst>
      <p:ext uri="{BB962C8B-B14F-4D97-AF65-F5344CB8AC3E}">
        <p14:creationId xmlns:p14="http://schemas.microsoft.com/office/powerpoint/2010/main" val="364878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t>7</a:t>
            </a:fld>
            <a:endParaRPr lang="en-CA" dirty="0"/>
          </a:p>
        </p:txBody>
      </p:sp>
    </p:spTree>
    <p:extLst>
      <p:ext uri="{BB962C8B-B14F-4D97-AF65-F5344CB8AC3E}">
        <p14:creationId xmlns:p14="http://schemas.microsoft.com/office/powerpoint/2010/main" val="406455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t>22</a:t>
            </a:fld>
            <a:endParaRPr lang="en-CA" dirty="0"/>
          </a:p>
        </p:txBody>
      </p:sp>
    </p:spTree>
    <p:extLst>
      <p:ext uri="{BB962C8B-B14F-4D97-AF65-F5344CB8AC3E}">
        <p14:creationId xmlns:p14="http://schemas.microsoft.com/office/powerpoint/2010/main" val="108773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t>33</a:t>
            </a:fld>
            <a:endParaRPr lang="en-CA" dirty="0"/>
          </a:p>
        </p:txBody>
      </p:sp>
    </p:spTree>
    <p:extLst>
      <p:ext uri="{BB962C8B-B14F-4D97-AF65-F5344CB8AC3E}">
        <p14:creationId xmlns:p14="http://schemas.microsoft.com/office/powerpoint/2010/main" val="195205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6D7627-C723-4CBC-8DCE-52307A96C464}" type="datetimeFigureOut">
              <a:rPr lang="en-CA" smtClean="0"/>
              <a:t>2017-04-26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9AFFF73-06CF-4E70-AF08-337AD31FACB5}" type="slidenum">
              <a:rPr lang="en-CA" smtClean="0"/>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D7627-C723-4CBC-8DCE-52307A96C464}" type="datetimeFigureOut">
              <a:rPr lang="en-CA" smtClean="0"/>
              <a:t>2017-04-26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9AFFF73-06CF-4E70-AF08-337AD31FACB5}"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876D7627-C723-4CBC-8DCE-52307A96C464}" type="datetimeFigureOut">
              <a:rPr lang="en-CA" smtClean="0"/>
              <a:t>2017-04-26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9AFFF73-06CF-4E70-AF08-337AD31FACB5}" type="slidenum">
              <a:rPr lang="en-CA" smtClean="0"/>
              <a:t>‹#›</a:t>
            </a:fld>
            <a:endParaRPr lang="en-CA"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D7627-C723-4CBC-8DCE-52307A96C464}" type="datetimeFigureOut">
              <a:rPr lang="en-CA" smtClean="0"/>
              <a:t>2017-04-26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9AFFF73-06CF-4E70-AF08-337AD31FACB5}" type="slidenum">
              <a:rPr lang="en-CA" smtClean="0"/>
              <a:t>‹#›</a:t>
            </a:fld>
            <a:endParaRPr lang="en-CA"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D7627-C723-4CBC-8DCE-52307A96C464}" type="datetimeFigureOut">
              <a:rPr lang="en-CA" smtClean="0"/>
              <a:t>2017-04-26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9AFFF73-06CF-4E70-AF08-337AD31FACB5}" type="slidenum">
              <a:rPr lang="en-CA" smtClean="0"/>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876D7627-C723-4CBC-8DCE-52307A96C464}" type="datetimeFigureOut">
              <a:rPr lang="en-CA" smtClean="0"/>
              <a:t>2017-04-26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9AFFF73-06CF-4E70-AF08-337AD31FACB5}" type="slidenum">
              <a:rPr lang="en-CA" smtClean="0"/>
              <a:t>‹#›</a:t>
            </a:fld>
            <a:endParaRPr lang="en-CA"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6D7627-C723-4CBC-8DCE-52307A96C464}" type="datetimeFigureOut">
              <a:rPr lang="en-CA" smtClean="0"/>
              <a:t>2017-04-26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89AFFF73-06CF-4E70-AF08-337AD31FACB5}" type="slidenum">
              <a:rPr lang="en-CA" smtClean="0"/>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D7627-C723-4CBC-8DCE-52307A96C464}" type="datetimeFigureOut">
              <a:rPr lang="en-CA" smtClean="0"/>
              <a:t>2017-04-26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89AFFF73-06CF-4E70-AF08-337AD31FACB5}" type="slidenum">
              <a:rPr lang="en-CA" smtClean="0"/>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876D7627-C723-4CBC-8DCE-52307A96C464}" type="datetimeFigureOut">
              <a:rPr lang="en-CA" smtClean="0"/>
              <a:t>2017-04-26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9AFFF73-06CF-4E70-AF08-337AD31FACB5}" type="slidenum">
              <a:rPr lang="en-CA" smtClean="0"/>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876D7627-C723-4CBC-8DCE-52307A96C464}" type="datetimeFigureOut">
              <a:rPr lang="en-CA" smtClean="0"/>
              <a:t>2017-04-26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9AFFF73-06CF-4E70-AF08-337AD31FACB5}" type="slidenum">
              <a:rPr lang="en-CA" smtClean="0"/>
              <a:t>‹#›</a:t>
            </a:fld>
            <a:endParaRPr lang="en-CA"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6D7627-C723-4CBC-8DCE-52307A96C464}" type="datetimeFigureOut">
              <a:rPr lang="en-CA" smtClean="0"/>
              <a:t>2017-04-26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9AFFF73-06CF-4E70-AF08-337AD31FACB5}" type="slidenum">
              <a:rPr lang="en-CA" smtClean="0"/>
              <a:t>‹#›</a:t>
            </a:fld>
            <a:endParaRPr lang="en-CA"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76D7627-C723-4CBC-8DCE-52307A96C464}" type="datetimeFigureOut">
              <a:rPr lang="en-CA" smtClean="0"/>
              <a:t>2017-04-26</a:t>
            </a:fld>
            <a:endParaRPr lang="en-CA"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CA"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9AFFF73-06CF-4E70-AF08-337AD31FACB5}" type="slidenum">
              <a:rPr lang="en-CA" smtClean="0"/>
              <a:t>‹#›</a:t>
            </a:fld>
            <a:endParaRPr lang="en-CA"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e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jpeg"/><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eg"/><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jpeg"/><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jpe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jpeg"/><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subTitle" idx="1"/>
          </p:nvPr>
        </p:nvSpPr>
        <p:spPr>
          <a:xfrm>
            <a:off x="1059601" y="2443894"/>
            <a:ext cx="6800800" cy="3267589"/>
          </a:xfrm>
        </p:spPr>
        <p:txBody>
          <a:bodyPr>
            <a:normAutofit fontScale="55000" lnSpcReduction="20000"/>
          </a:bodyPr>
          <a:lstStyle/>
          <a:p>
            <a:r>
              <a:rPr lang="en-CA" sz="9800" b="1" dirty="0">
                <a:solidFill>
                  <a:srgbClr val="FFC000"/>
                </a:solidFill>
              </a:rPr>
              <a:t>Un module </a:t>
            </a:r>
            <a:r>
              <a:rPr lang="en-CA" sz="9800" b="1" dirty="0" err="1">
                <a:solidFill>
                  <a:srgbClr val="FFC000"/>
                </a:solidFill>
              </a:rPr>
              <a:t>éducatif</a:t>
            </a:r>
            <a:r>
              <a:rPr lang="en-CA" sz="9800" b="1" dirty="0">
                <a:solidFill>
                  <a:srgbClr val="FFC000"/>
                </a:solidFill>
              </a:rPr>
              <a:t> du district de </a:t>
            </a:r>
            <a:r>
              <a:rPr lang="en-CA" sz="9800" b="1" dirty="0" err="1">
                <a:solidFill>
                  <a:srgbClr val="FFC000"/>
                </a:solidFill>
              </a:rPr>
              <a:t>l’est</a:t>
            </a:r>
            <a:r>
              <a:rPr lang="en-CA" sz="9800" b="1" dirty="0">
                <a:solidFill>
                  <a:srgbClr val="FFC000"/>
                </a:solidFill>
              </a:rPr>
              <a:t> du Canada et des </a:t>
            </a:r>
            <a:r>
              <a:rPr lang="en-CA" sz="9800" b="1" dirty="0" err="1">
                <a:solidFill>
                  <a:srgbClr val="FFC000"/>
                </a:solidFill>
              </a:rPr>
              <a:t>Caraïbes</a:t>
            </a:r>
            <a:endParaRPr lang="en-CA" sz="9800" b="1" dirty="0">
              <a:solidFill>
                <a:srgbClr val="FFC000"/>
              </a:solidFill>
            </a:endParaRPr>
          </a:p>
          <a:p>
            <a:pPr marL="15240" marR="187960">
              <a:spcBef>
                <a:spcPts val="150"/>
              </a:spcBef>
            </a:pPr>
            <a:r>
              <a:rPr lang="en-US" sz="7200" dirty="0" err="1">
                <a:solidFill>
                  <a:srgbClr val="001F5F"/>
                </a:solidFill>
                <a:latin typeface="Candara" panose="020E0502030303020204" pitchFamily="34" charset="0"/>
                <a:ea typeface="Candara" panose="020E0502030303020204" pitchFamily="34" charset="0"/>
                <a:cs typeface="Candara" panose="020E0502030303020204" pitchFamily="34" charset="0"/>
              </a:rPr>
              <a:t>Mise</a:t>
            </a:r>
            <a:r>
              <a:rPr lang="en-US" sz="7200" dirty="0">
                <a:solidFill>
                  <a:srgbClr val="001F5F"/>
                </a:solidFill>
                <a:latin typeface="Candara" panose="020E0502030303020204" pitchFamily="34" charset="0"/>
                <a:ea typeface="Candara" panose="020E0502030303020204" pitchFamily="34" charset="0"/>
                <a:cs typeface="Candara" panose="020E0502030303020204" pitchFamily="34" charset="0"/>
              </a:rPr>
              <a:t> à jour, 22 mars 2017</a:t>
            </a:r>
            <a:endParaRPr lang="en-CA" sz="7000" dirty="0">
              <a:solidFill>
                <a:srgbClr val="002060"/>
              </a:solidFill>
            </a:endParaRPr>
          </a:p>
          <a:p>
            <a:endParaRPr lang="en-CA"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9601" y="1224695"/>
            <a:ext cx="720566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5517232"/>
            <a:ext cx="1048603" cy="1048603"/>
          </a:xfrm>
          <a:prstGeom prst="rect">
            <a:avLst/>
          </a:prstGeom>
        </p:spPr>
      </p:pic>
    </p:spTree>
    <p:extLst>
      <p:ext uri="{BB962C8B-B14F-4D97-AF65-F5344CB8AC3E}">
        <p14:creationId xmlns:p14="http://schemas.microsoft.com/office/powerpoint/2010/main" val="68922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827584" y="908720"/>
            <a:ext cx="3672408" cy="4536504"/>
          </a:xfrm>
        </p:spPr>
        <p:txBody>
          <a:bodyPr>
            <a:noAutofit/>
          </a:bodyPr>
          <a:lstStyle/>
          <a:p>
            <a:pPr>
              <a:lnSpc>
                <a:spcPct val="115000"/>
              </a:lnSpc>
              <a:spcAft>
                <a:spcPts val="1000"/>
              </a:spcAft>
            </a:pPr>
            <a:r>
              <a:rPr lang="en-CA" sz="3200" dirty="0">
                <a:latin typeface="Calibri"/>
                <a:ea typeface="Calibri"/>
                <a:cs typeface="Times New Roman"/>
              </a:rPr>
              <a:t>Il </a:t>
            </a:r>
            <a:r>
              <a:rPr lang="en-CA" sz="3200" dirty="0" err="1">
                <a:latin typeface="Calibri"/>
                <a:ea typeface="Calibri"/>
                <a:cs typeface="Times New Roman"/>
              </a:rPr>
              <a:t>doit</a:t>
            </a:r>
            <a:r>
              <a:rPr lang="en-CA" sz="3200" dirty="0">
                <a:latin typeface="Calibri"/>
                <a:ea typeface="Calibri"/>
                <a:cs typeface="Times New Roman"/>
              </a:rPr>
              <a:t> </a:t>
            </a:r>
            <a:r>
              <a:rPr lang="en-CA" sz="3200" dirty="0" err="1">
                <a:latin typeface="Calibri"/>
                <a:ea typeface="Calibri"/>
                <a:cs typeface="Times New Roman"/>
              </a:rPr>
              <a:t>être</a:t>
            </a:r>
            <a:r>
              <a:rPr lang="en-CA" sz="3200" dirty="0">
                <a:latin typeface="Calibri"/>
                <a:ea typeface="Calibri"/>
                <a:cs typeface="Times New Roman"/>
              </a:rPr>
              <a:t> </a:t>
            </a:r>
            <a:r>
              <a:rPr lang="en-CA" sz="3200" dirty="0" err="1">
                <a:latin typeface="Calibri"/>
                <a:ea typeface="Calibri"/>
                <a:cs typeface="Times New Roman"/>
              </a:rPr>
              <a:t>prévu</a:t>
            </a:r>
            <a:r>
              <a:rPr lang="en-CA" sz="3200" dirty="0">
                <a:latin typeface="Calibri"/>
                <a:ea typeface="Calibri"/>
                <a:cs typeface="Times New Roman"/>
              </a:rPr>
              <a:t> </a:t>
            </a:r>
            <a:r>
              <a:rPr lang="en-CA" sz="3200" dirty="0" err="1">
                <a:latin typeface="Calibri"/>
                <a:ea typeface="Calibri"/>
                <a:cs typeface="Times New Roman"/>
              </a:rPr>
              <a:t>suffisamment</a:t>
            </a:r>
            <a:r>
              <a:rPr lang="en-CA" sz="3200" dirty="0">
                <a:latin typeface="Calibri"/>
                <a:ea typeface="Calibri"/>
                <a:cs typeface="Times New Roman"/>
              </a:rPr>
              <a:t> de temps, </a:t>
            </a:r>
            <a:r>
              <a:rPr lang="en-CA" sz="3200" dirty="0" err="1">
                <a:latin typeface="Calibri"/>
                <a:ea typeface="Calibri"/>
                <a:cs typeface="Times New Roman"/>
              </a:rPr>
              <a:t>lors</a:t>
            </a:r>
            <a:r>
              <a:rPr lang="en-CA" sz="3200" dirty="0">
                <a:latin typeface="Calibri"/>
                <a:ea typeface="Calibri"/>
                <a:cs typeface="Times New Roman"/>
              </a:rPr>
              <a:t> </a:t>
            </a:r>
            <a:r>
              <a:rPr lang="en-CA" sz="3200" dirty="0" err="1">
                <a:latin typeface="Calibri"/>
                <a:ea typeface="Calibri"/>
                <a:cs typeface="Times New Roman"/>
              </a:rPr>
              <a:t>d’une</a:t>
            </a:r>
            <a:r>
              <a:rPr lang="en-CA" sz="3200" dirty="0">
                <a:latin typeface="Calibri"/>
                <a:ea typeface="Calibri"/>
                <a:cs typeface="Times New Roman"/>
              </a:rPr>
              <a:t> </a:t>
            </a:r>
            <a:r>
              <a:rPr lang="en-CA" sz="3200" dirty="0" err="1">
                <a:latin typeface="Calibri"/>
                <a:ea typeface="Calibri"/>
                <a:cs typeface="Times New Roman"/>
              </a:rPr>
              <a:t>réunion</a:t>
            </a:r>
            <a:r>
              <a:rPr lang="en-CA" sz="3200" dirty="0">
                <a:latin typeface="Calibri"/>
                <a:ea typeface="Calibri"/>
                <a:cs typeface="Times New Roman"/>
              </a:rPr>
              <a:t> du club, pour </a:t>
            </a:r>
            <a:r>
              <a:rPr lang="en-CA" sz="3200" dirty="0" err="1">
                <a:latin typeface="Calibri"/>
                <a:ea typeface="Calibri"/>
                <a:cs typeface="Times New Roman"/>
              </a:rPr>
              <a:t>présenter</a:t>
            </a:r>
            <a:r>
              <a:rPr lang="en-CA" sz="3200" dirty="0">
                <a:latin typeface="Calibri"/>
                <a:ea typeface="Calibri"/>
                <a:cs typeface="Times New Roman"/>
              </a:rPr>
              <a:t> les divers </a:t>
            </a:r>
            <a:r>
              <a:rPr lang="en-CA" sz="3200" dirty="0" err="1">
                <a:latin typeface="Calibri"/>
                <a:ea typeface="Calibri"/>
                <a:cs typeface="Times New Roman"/>
              </a:rPr>
              <a:t>amendements</a:t>
            </a:r>
            <a:r>
              <a:rPr lang="en-CA" sz="3200" dirty="0">
                <a:latin typeface="Calibri"/>
                <a:ea typeface="Calibri"/>
                <a:cs typeface="Times New Roman"/>
              </a:rPr>
              <a:t> et </a:t>
            </a:r>
            <a:r>
              <a:rPr lang="en-CA" sz="3200" dirty="0" err="1">
                <a:latin typeface="Calibri"/>
                <a:ea typeface="Calibri"/>
                <a:cs typeface="Times New Roman"/>
              </a:rPr>
              <a:t>résolutions</a:t>
            </a:r>
            <a:r>
              <a:rPr lang="en-CA" sz="3200" dirty="0">
                <a:latin typeface="Calibri"/>
                <a:ea typeface="Calibri"/>
                <a:cs typeface="Times New Roman"/>
              </a:rPr>
              <a:t> qui </a:t>
            </a:r>
            <a:r>
              <a:rPr lang="en-CA" sz="3200" dirty="0" err="1">
                <a:latin typeface="Calibri"/>
                <a:ea typeface="Calibri"/>
                <a:cs typeface="Times New Roman"/>
              </a:rPr>
              <a:t>seront</a:t>
            </a:r>
            <a:r>
              <a:rPr lang="en-CA" sz="3200" dirty="0">
                <a:latin typeface="Calibri"/>
                <a:ea typeface="Calibri"/>
                <a:cs typeface="Times New Roman"/>
              </a:rPr>
              <a:t> </a:t>
            </a:r>
            <a:r>
              <a:rPr lang="en-CA" sz="3200" dirty="0" err="1">
                <a:latin typeface="Calibri"/>
                <a:ea typeface="Calibri"/>
                <a:cs typeface="Times New Roman"/>
              </a:rPr>
              <a:t>soumis</a:t>
            </a:r>
            <a:r>
              <a:rPr lang="en-CA" sz="3200" dirty="0">
                <a:latin typeface="Calibri"/>
                <a:ea typeface="Calibri"/>
                <a:cs typeface="Times New Roman"/>
              </a:rPr>
              <a:t> à la </a:t>
            </a:r>
            <a:r>
              <a:rPr lang="en-CA" sz="3200" dirty="0" err="1">
                <a:latin typeface="Calibri"/>
                <a:ea typeface="Calibri"/>
                <a:cs typeface="Times New Roman"/>
              </a:rPr>
              <a:t>Plénière</a:t>
            </a:r>
            <a:r>
              <a:rPr lang="en-CA" sz="3200" dirty="0">
                <a:latin typeface="Calibri"/>
                <a:ea typeface="Calibri"/>
                <a:cs typeface="Times New Roman"/>
              </a:rPr>
              <a:t> des </a:t>
            </a:r>
            <a:r>
              <a:rPr lang="en-CA" sz="3200" dirty="0" err="1">
                <a:latin typeface="Calibri"/>
                <a:ea typeface="Calibri"/>
                <a:cs typeface="Times New Roman"/>
              </a:rPr>
              <a:t>délégués</a:t>
            </a:r>
            <a:r>
              <a:rPr lang="en-CA" sz="3200" dirty="0">
                <a:latin typeface="Calibri"/>
                <a:ea typeface="Calibri"/>
                <a:cs typeface="Times New Roman"/>
              </a:rPr>
              <a:t>. </a:t>
            </a:r>
          </a:p>
          <a:p>
            <a:endParaRPr lang="en-CA" sz="2800" dirty="0"/>
          </a:p>
        </p:txBody>
      </p:sp>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44008" y="1772816"/>
            <a:ext cx="4195725" cy="2797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4416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914400" y="1052736"/>
            <a:ext cx="3873624" cy="5256584"/>
          </a:xfrm>
        </p:spPr>
        <p:txBody>
          <a:bodyPr>
            <a:normAutofit fontScale="92500" lnSpcReduction="10000"/>
          </a:bodyPr>
          <a:lstStyle/>
          <a:p>
            <a:endParaRPr lang="en-CA" sz="3000" dirty="0">
              <a:solidFill>
                <a:srgbClr val="002060"/>
              </a:solidFill>
              <a:latin typeface="Candara" pitchFamily="34" charset="0"/>
            </a:endParaRPr>
          </a:p>
          <a:p>
            <a:pPr>
              <a:lnSpc>
                <a:spcPct val="115000"/>
              </a:lnSpc>
              <a:spcAft>
                <a:spcPts val="1000"/>
              </a:spcAft>
            </a:pPr>
            <a:r>
              <a:rPr lang="en-CA" sz="3200" dirty="0" err="1">
                <a:latin typeface="Calibri"/>
                <a:ea typeface="Calibri"/>
                <a:cs typeface="Times New Roman"/>
              </a:rPr>
              <a:t>Une</a:t>
            </a:r>
            <a:r>
              <a:rPr lang="en-CA" sz="3200" dirty="0">
                <a:latin typeface="Calibri"/>
                <a:ea typeface="Calibri"/>
                <a:cs typeface="Times New Roman"/>
              </a:rPr>
              <a:t> </a:t>
            </a:r>
            <a:r>
              <a:rPr lang="en-CA" sz="3200" dirty="0" err="1">
                <a:latin typeface="Calibri"/>
                <a:ea typeface="Calibri"/>
                <a:cs typeface="Times New Roman"/>
              </a:rPr>
              <a:t>approche</a:t>
            </a:r>
            <a:r>
              <a:rPr lang="en-CA" sz="3200" dirty="0">
                <a:latin typeface="Calibri"/>
                <a:ea typeface="Calibri"/>
                <a:cs typeface="Times New Roman"/>
              </a:rPr>
              <a:t> simple </a:t>
            </a:r>
            <a:r>
              <a:rPr lang="en-CA" sz="3200" dirty="0" err="1">
                <a:latin typeface="Calibri"/>
                <a:ea typeface="Calibri"/>
                <a:cs typeface="Times New Roman"/>
              </a:rPr>
              <a:t>est</a:t>
            </a:r>
            <a:r>
              <a:rPr lang="en-CA" sz="3200" dirty="0">
                <a:latin typeface="Calibri"/>
                <a:ea typeface="Calibri"/>
                <a:cs typeface="Times New Roman"/>
              </a:rPr>
              <a:t> </a:t>
            </a:r>
            <a:r>
              <a:rPr lang="en-CA" sz="3200" dirty="0" err="1">
                <a:latin typeface="Calibri"/>
                <a:ea typeface="Calibri"/>
                <a:cs typeface="Times New Roman"/>
              </a:rPr>
              <a:t>adoptée</a:t>
            </a:r>
            <a:r>
              <a:rPr lang="en-CA" sz="3200" dirty="0">
                <a:latin typeface="Calibri"/>
                <a:ea typeface="Calibri"/>
                <a:cs typeface="Times New Roman"/>
              </a:rPr>
              <a:t> pour que les </a:t>
            </a:r>
            <a:r>
              <a:rPr lang="en-CA" sz="3200" dirty="0" err="1">
                <a:latin typeface="Calibri"/>
                <a:ea typeface="Calibri"/>
                <a:cs typeface="Times New Roman"/>
              </a:rPr>
              <a:t>représentants</a:t>
            </a:r>
            <a:r>
              <a:rPr lang="en-CA" sz="3200" dirty="0">
                <a:latin typeface="Calibri"/>
                <a:ea typeface="Calibri"/>
                <a:cs typeface="Times New Roman"/>
              </a:rPr>
              <a:t> du club puissant </a:t>
            </a:r>
            <a:r>
              <a:rPr lang="en-CA" sz="3200" dirty="0" err="1">
                <a:latin typeface="Calibri"/>
                <a:ea typeface="Calibri"/>
                <a:cs typeface="Times New Roman"/>
              </a:rPr>
              <a:t>apprécier</a:t>
            </a:r>
            <a:r>
              <a:rPr lang="en-CA" sz="3200" dirty="0">
                <a:latin typeface="Calibri"/>
                <a:ea typeface="Calibri"/>
                <a:cs typeface="Times New Roman"/>
              </a:rPr>
              <a:t> </a:t>
            </a:r>
            <a:r>
              <a:rPr lang="en-CA" sz="3200" dirty="0" err="1">
                <a:latin typeface="Calibri"/>
                <a:ea typeface="Calibri"/>
                <a:cs typeface="Times New Roman"/>
              </a:rPr>
              <a:t>l’opinion</a:t>
            </a:r>
            <a:r>
              <a:rPr lang="en-CA" sz="3200" dirty="0">
                <a:latin typeface="Calibri"/>
                <a:ea typeface="Calibri"/>
                <a:cs typeface="Times New Roman"/>
              </a:rPr>
              <a:t> des </a:t>
            </a:r>
            <a:r>
              <a:rPr lang="en-CA" sz="3200" dirty="0" err="1">
                <a:latin typeface="Calibri"/>
                <a:ea typeface="Calibri"/>
                <a:cs typeface="Times New Roman"/>
              </a:rPr>
              <a:t>membres</a:t>
            </a:r>
            <a:r>
              <a:rPr lang="en-CA" sz="3200" dirty="0">
                <a:latin typeface="Calibri"/>
                <a:ea typeface="Calibri"/>
                <a:cs typeface="Times New Roman"/>
              </a:rPr>
              <a:t> sur les </a:t>
            </a:r>
            <a:r>
              <a:rPr lang="en-CA" sz="3200" dirty="0" err="1">
                <a:latin typeface="Calibri"/>
                <a:ea typeface="Calibri"/>
                <a:cs typeface="Times New Roman"/>
              </a:rPr>
              <a:t>sujets</a:t>
            </a:r>
            <a:r>
              <a:rPr lang="en-CA" sz="3200" dirty="0">
                <a:latin typeface="Calibri"/>
                <a:ea typeface="Calibri"/>
                <a:cs typeface="Times New Roman"/>
              </a:rPr>
              <a:t> </a:t>
            </a:r>
            <a:r>
              <a:rPr lang="en-CA" sz="3200" dirty="0" err="1">
                <a:latin typeface="Calibri"/>
                <a:ea typeface="Calibri"/>
                <a:cs typeface="Times New Roman"/>
              </a:rPr>
              <a:t>proposés</a:t>
            </a:r>
            <a:r>
              <a:rPr lang="en-CA" sz="3200" dirty="0">
                <a:latin typeface="Calibri"/>
                <a:ea typeface="Calibri"/>
                <a:cs typeface="Times New Roman"/>
              </a:rPr>
              <a:t> à la </a:t>
            </a:r>
            <a:r>
              <a:rPr lang="en-CA" sz="3200" dirty="0" err="1">
                <a:latin typeface="Calibri"/>
                <a:ea typeface="Calibri"/>
                <a:cs typeface="Times New Roman"/>
              </a:rPr>
              <a:t>Plénière</a:t>
            </a:r>
            <a:r>
              <a:rPr lang="en-CA" sz="3200" dirty="0">
                <a:latin typeface="Calibri"/>
                <a:ea typeface="Calibri"/>
                <a:cs typeface="Times New Roman"/>
              </a:rPr>
              <a:t> des </a:t>
            </a:r>
            <a:r>
              <a:rPr lang="en-CA" sz="3200" dirty="0" err="1">
                <a:latin typeface="Calibri"/>
                <a:ea typeface="Calibri"/>
                <a:cs typeface="Times New Roman"/>
              </a:rPr>
              <a:t>délégués</a:t>
            </a:r>
            <a:r>
              <a:rPr lang="en-CA" sz="3200" dirty="0">
                <a:latin typeface="Calibri"/>
                <a:ea typeface="Calibri"/>
                <a:cs typeface="Times New Roman"/>
              </a:rPr>
              <a:t> pendant le </a:t>
            </a:r>
            <a:r>
              <a:rPr lang="en-CA" sz="3200" dirty="0" err="1">
                <a:latin typeface="Calibri"/>
                <a:ea typeface="Calibri"/>
                <a:cs typeface="Times New Roman"/>
              </a:rPr>
              <a:t>congrès</a:t>
            </a:r>
            <a:r>
              <a:rPr lang="en-CA" sz="3200" dirty="0">
                <a:latin typeface="Calibri"/>
                <a:ea typeface="Calibri"/>
                <a:cs typeface="Times New Roman"/>
              </a:rPr>
              <a:t>. </a:t>
            </a:r>
          </a:p>
          <a:p>
            <a:endParaRPr lang="en-CA"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948858" y="2420888"/>
            <a:ext cx="3672408" cy="2448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518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83568" y="1772816"/>
            <a:ext cx="4248472" cy="3672408"/>
          </a:xfrm>
        </p:spPr>
        <p:txBody>
          <a:bodyPr>
            <a:normAutofit fontScale="92500" lnSpcReduction="10000"/>
          </a:bodyPr>
          <a:lstStyle/>
          <a:p>
            <a:endParaRPr lang="en-CA" sz="3000" dirty="0">
              <a:solidFill>
                <a:srgbClr val="002060"/>
              </a:solidFill>
            </a:endParaRPr>
          </a:p>
          <a:p>
            <a:endParaRPr lang="en-CA" sz="3100" dirty="0">
              <a:solidFill>
                <a:srgbClr val="002060"/>
              </a:solidFill>
            </a:endParaRPr>
          </a:p>
          <a:p>
            <a:pPr>
              <a:lnSpc>
                <a:spcPct val="115000"/>
              </a:lnSpc>
              <a:spcAft>
                <a:spcPts val="1000"/>
              </a:spcAft>
            </a:pPr>
            <a:r>
              <a:rPr lang="en-CA" sz="3200" dirty="0">
                <a:latin typeface="Calibri"/>
                <a:ea typeface="Calibri"/>
                <a:cs typeface="Times New Roman"/>
              </a:rPr>
              <a:t>Avant le </a:t>
            </a:r>
            <a:r>
              <a:rPr lang="en-CA" sz="3200" dirty="0" err="1">
                <a:latin typeface="Calibri"/>
                <a:ea typeface="Calibri"/>
                <a:cs typeface="Times New Roman"/>
              </a:rPr>
              <a:t>congrès</a:t>
            </a:r>
            <a:r>
              <a:rPr lang="en-CA" sz="3200" dirty="0">
                <a:latin typeface="Calibri"/>
                <a:ea typeface="Calibri"/>
                <a:cs typeface="Times New Roman"/>
              </a:rPr>
              <a:t>, on </a:t>
            </a:r>
            <a:r>
              <a:rPr lang="en-CA" sz="3200" dirty="0" err="1">
                <a:latin typeface="Calibri"/>
                <a:ea typeface="Calibri"/>
                <a:cs typeface="Times New Roman"/>
              </a:rPr>
              <a:t>fera</a:t>
            </a:r>
            <a:r>
              <a:rPr lang="en-CA" sz="3200" dirty="0">
                <a:latin typeface="Calibri"/>
                <a:ea typeface="Calibri"/>
                <a:cs typeface="Times New Roman"/>
              </a:rPr>
              <a:t> </a:t>
            </a:r>
            <a:r>
              <a:rPr lang="en-CA" sz="3200" dirty="0" err="1">
                <a:latin typeface="Calibri"/>
                <a:ea typeface="Calibri"/>
                <a:cs typeface="Times New Roman"/>
              </a:rPr>
              <a:t>circuler</a:t>
            </a:r>
            <a:r>
              <a:rPr lang="en-CA" sz="3200" dirty="0">
                <a:latin typeface="Calibri"/>
                <a:ea typeface="Calibri"/>
                <a:cs typeface="Times New Roman"/>
              </a:rPr>
              <a:t> le </a:t>
            </a:r>
            <a:r>
              <a:rPr lang="en-CA" sz="3200" dirty="0" err="1">
                <a:latin typeface="Calibri"/>
                <a:ea typeface="Calibri"/>
                <a:cs typeface="Times New Roman"/>
              </a:rPr>
              <a:t>matériel</a:t>
            </a:r>
            <a:r>
              <a:rPr lang="en-CA" sz="3200" dirty="0">
                <a:latin typeface="Calibri"/>
                <a:ea typeface="Calibri"/>
                <a:cs typeface="Times New Roman"/>
              </a:rPr>
              <a:t> </a:t>
            </a:r>
            <a:r>
              <a:rPr lang="en-CA" sz="3200" dirty="0" err="1">
                <a:latin typeface="Calibri"/>
                <a:ea typeface="Calibri"/>
                <a:cs typeface="Times New Roman"/>
              </a:rPr>
              <a:t>concernant</a:t>
            </a:r>
            <a:r>
              <a:rPr lang="en-CA" sz="3200" dirty="0">
                <a:latin typeface="Calibri"/>
                <a:ea typeface="Calibri"/>
                <a:cs typeface="Times New Roman"/>
              </a:rPr>
              <a:t> les </a:t>
            </a:r>
            <a:r>
              <a:rPr lang="en-CA" sz="3200" dirty="0" err="1">
                <a:latin typeface="Calibri"/>
                <a:ea typeface="Calibri"/>
                <a:cs typeface="Times New Roman"/>
              </a:rPr>
              <a:t>candidats</a:t>
            </a:r>
            <a:r>
              <a:rPr lang="en-CA" sz="3200" dirty="0">
                <a:latin typeface="Calibri"/>
                <a:ea typeface="Calibri"/>
                <a:cs typeface="Times New Roman"/>
              </a:rPr>
              <a:t> à des </a:t>
            </a:r>
            <a:r>
              <a:rPr lang="en-CA" sz="3200" dirty="0" err="1">
                <a:latin typeface="Calibri"/>
                <a:ea typeface="Calibri"/>
                <a:cs typeface="Times New Roman"/>
              </a:rPr>
              <a:t>postes</a:t>
            </a:r>
            <a:r>
              <a:rPr lang="en-CA" sz="3200" dirty="0">
                <a:latin typeface="Calibri"/>
                <a:ea typeface="Calibri"/>
                <a:cs typeface="Times New Roman"/>
              </a:rPr>
              <a:t> </a:t>
            </a:r>
            <a:r>
              <a:rPr lang="en-CA" sz="3200" dirty="0" err="1">
                <a:latin typeface="Calibri"/>
                <a:ea typeface="Calibri"/>
                <a:cs typeface="Times New Roman"/>
              </a:rPr>
              <a:t>électifs</a:t>
            </a:r>
            <a:r>
              <a:rPr lang="en-CA" sz="3200" dirty="0">
                <a:latin typeface="Calibri"/>
                <a:ea typeface="Calibri"/>
                <a:cs typeface="Times New Roman"/>
              </a:rPr>
              <a:t> pendant le </a:t>
            </a:r>
            <a:r>
              <a:rPr lang="en-CA" sz="3200" dirty="0" err="1">
                <a:latin typeface="Calibri"/>
                <a:ea typeface="Calibri"/>
                <a:cs typeface="Times New Roman"/>
              </a:rPr>
              <a:t>congrès</a:t>
            </a:r>
            <a:r>
              <a:rPr lang="en-CA" sz="3200" dirty="0">
                <a:latin typeface="Calibri"/>
                <a:ea typeface="Calibri"/>
                <a:cs typeface="Times New Roman"/>
              </a:rPr>
              <a:t>. </a:t>
            </a:r>
          </a:p>
          <a:p>
            <a:endParaRPr lang="en-CA"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60032" y="2636912"/>
            <a:ext cx="3996444" cy="2664296"/>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5517232"/>
            <a:ext cx="1048603" cy="1048603"/>
          </a:xfrm>
          <a:prstGeom prst="rect">
            <a:avLst/>
          </a:prstGeom>
        </p:spPr>
      </p:pic>
    </p:spTree>
    <p:extLst>
      <p:ext uri="{BB962C8B-B14F-4D97-AF65-F5344CB8AC3E}">
        <p14:creationId xmlns:p14="http://schemas.microsoft.com/office/powerpoint/2010/main" val="3774982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914400" y="1916832"/>
            <a:ext cx="3801616" cy="3528392"/>
          </a:xfrm>
        </p:spPr>
        <p:txBody>
          <a:bodyPr>
            <a:normAutofit fontScale="92500" lnSpcReduction="20000"/>
          </a:bodyPr>
          <a:lstStyle/>
          <a:p>
            <a:pPr>
              <a:lnSpc>
                <a:spcPct val="115000"/>
              </a:lnSpc>
              <a:spcAft>
                <a:spcPts val="1000"/>
              </a:spcAft>
            </a:pPr>
            <a:r>
              <a:rPr lang="en-CA" sz="3200" dirty="0">
                <a:latin typeface="Calibri"/>
                <a:ea typeface="Calibri"/>
                <a:cs typeface="Times New Roman"/>
              </a:rPr>
              <a:t>Après le </a:t>
            </a:r>
            <a:r>
              <a:rPr lang="en-CA" sz="3200" dirty="0" err="1">
                <a:latin typeface="Calibri"/>
                <a:ea typeface="Calibri"/>
                <a:cs typeface="Times New Roman"/>
              </a:rPr>
              <a:t>congrès</a:t>
            </a:r>
            <a:r>
              <a:rPr lang="en-CA" sz="3200" dirty="0">
                <a:latin typeface="Calibri"/>
                <a:ea typeface="Calibri"/>
                <a:cs typeface="Times New Roman"/>
              </a:rPr>
              <a:t>, on </a:t>
            </a:r>
            <a:r>
              <a:rPr lang="en-CA" sz="3200" dirty="0" err="1">
                <a:latin typeface="Calibri"/>
                <a:ea typeface="Calibri"/>
                <a:cs typeface="Times New Roman"/>
              </a:rPr>
              <a:t>accordera</a:t>
            </a:r>
            <a:r>
              <a:rPr lang="en-CA" sz="3200" dirty="0">
                <a:latin typeface="Calibri"/>
                <a:ea typeface="Calibri"/>
                <a:cs typeface="Times New Roman"/>
              </a:rPr>
              <a:t> </a:t>
            </a:r>
            <a:r>
              <a:rPr lang="en-CA" sz="3200" dirty="0" err="1">
                <a:latin typeface="Calibri"/>
                <a:ea typeface="Calibri"/>
                <a:cs typeface="Times New Roman"/>
              </a:rPr>
              <a:t>suffisamment</a:t>
            </a:r>
            <a:r>
              <a:rPr lang="en-CA" sz="3200" dirty="0">
                <a:latin typeface="Calibri"/>
                <a:ea typeface="Calibri"/>
                <a:cs typeface="Times New Roman"/>
              </a:rPr>
              <a:t> de temps aux </a:t>
            </a:r>
            <a:r>
              <a:rPr lang="en-CA" sz="3200" dirty="0" err="1">
                <a:latin typeface="Calibri"/>
                <a:ea typeface="Calibri"/>
                <a:cs typeface="Times New Roman"/>
              </a:rPr>
              <a:t>délégués</a:t>
            </a:r>
            <a:r>
              <a:rPr lang="en-CA" sz="3200" dirty="0">
                <a:latin typeface="Calibri"/>
                <a:ea typeface="Calibri"/>
                <a:cs typeface="Times New Roman"/>
              </a:rPr>
              <a:t> pour </a:t>
            </a:r>
            <a:r>
              <a:rPr lang="en-CA" sz="3200" dirty="0" err="1">
                <a:latin typeface="Calibri"/>
                <a:ea typeface="Calibri"/>
                <a:cs typeface="Times New Roman"/>
              </a:rPr>
              <a:t>qu’ils</a:t>
            </a:r>
            <a:r>
              <a:rPr lang="en-CA" sz="3200" dirty="0">
                <a:latin typeface="Calibri"/>
                <a:ea typeface="Calibri"/>
                <a:cs typeface="Times New Roman"/>
              </a:rPr>
              <a:t> </a:t>
            </a:r>
            <a:r>
              <a:rPr lang="en-CA" sz="3200" dirty="0" err="1">
                <a:latin typeface="Calibri"/>
                <a:ea typeface="Calibri"/>
                <a:cs typeface="Times New Roman"/>
              </a:rPr>
              <a:t>puissent</a:t>
            </a:r>
            <a:r>
              <a:rPr lang="en-CA" sz="3200" dirty="0">
                <a:latin typeface="Calibri"/>
                <a:ea typeface="Calibri"/>
                <a:cs typeface="Times New Roman"/>
              </a:rPr>
              <a:t> </a:t>
            </a:r>
            <a:r>
              <a:rPr lang="en-CA" sz="3200" dirty="0" err="1">
                <a:latin typeface="Calibri"/>
                <a:ea typeface="Calibri"/>
                <a:cs typeface="Times New Roman"/>
              </a:rPr>
              <a:t>présenter</a:t>
            </a:r>
            <a:r>
              <a:rPr lang="en-CA" sz="3200" dirty="0">
                <a:latin typeface="Calibri"/>
                <a:ea typeface="Calibri"/>
                <a:cs typeface="Times New Roman"/>
              </a:rPr>
              <a:t> un rapport </a:t>
            </a:r>
            <a:r>
              <a:rPr lang="en-CA" sz="3200" dirty="0" err="1">
                <a:latin typeface="Calibri"/>
                <a:ea typeface="Calibri"/>
                <a:cs typeface="Times New Roman"/>
              </a:rPr>
              <a:t>complet</a:t>
            </a:r>
            <a:r>
              <a:rPr lang="en-CA" sz="3200" dirty="0">
                <a:latin typeface="Calibri"/>
                <a:ea typeface="Calibri"/>
                <a:cs typeface="Times New Roman"/>
              </a:rPr>
              <a:t> sur le </a:t>
            </a:r>
            <a:r>
              <a:rPr lang="en-CA" sz="3200" dirty="0" err="1">
                <a:latin typeface="Calibri"/>
                <a:ea typeface="Calibri"/>
                <a:cs typeface="Times New Roman"/>
              </a:rPr>
              <a:t>congrès</a:t>
            </a:r>
            <a:r>
              <a:rPr lang="en-CA" sz="3200" dirty="0">
                <a:latin typeface="Calibri"/>
                <a:ea typeface="Calibri"/>
                <a:cs typeface="Times New Roman"/>
              </a:rPr>
              <a:t>. </a:t>
            </a:r>
          </a:p>
          <a:p>
            <a:endParaRPr lang="en-CA" dirty="0"/>
          </a:p>
        </p:txBody>
      </p:sp>
      <p:pic>
        <p:nvPicPr>
          <p:cNvPr id="14" name="Content Placeholder 1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16016" y="2060848"/>
            <a:ext cx="4087713" cy="2725142"/>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5430978"/>
            <a:ext cx="1048603" cy="1048603"/>
          </a:xfrm>
          <a:prstGeom prst="rect">
            <a:avLst/>
          </a:prstGeom>
        </p:spPr>
      </p:pic>
    </p:spTree>
    <p:extLst>
      <p:ext uri="{BB962C8B-B14F-4D97-AF65-F5344CB8AC3E}">
        <p14:creationId xmlns:p14="http://schemas.microsoft.com/office/powerpoint/2010/main" val="212308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11560" y="1124744"/>
            <a:ext cx="3655640" cy="4882852"/>
          </a:xfrm>
        </p:spPr>
        <p:txBody>
          <a:bodyPr>
            <a:normAutofit fontScale="92500" lnSpcReduction="10000"/>
          </a:bodyPr>
          <a:lstStyle/>
          <a:p>
            <a:pPr>
              <a:lnSpc>
                <a:spcPct val="115000"/>
              </a:lnSpc>
              <a:spcAft>
                <a:spcPts val="1000"/>
              </a:spcAft>
            </a:pPr>
            <a:r>
              <a:rPr lang="en-CA" sz="3200" dirty="0">
                <a:latin typeface="Calibri"/>
                <a:ea typeface="Calibri"/>
                <a:cs typeface="Times New Roman"/>
              </a:rPr>
              <a:t>On </a:t>
            </a:r>
            <a:r>
              <a:rPr lang="en-CA" sz="3200" dirty="0" err="1">
                <a:latin typeface="Calibri"/>
                <a:ea typeface="Calibri"/>
                <a:cs typeface="Times New Roman"/>
              </a:rPr>
              <a:t>prévoira</a:t>
            </a:r>
            <a:r>
              <a:rPr lang="en-CA" sz="3200" dirty="0">
                <a:latin typeface="Calibri"/>
                <a:ea typeface="Calibri"/>
                <a:cs typeface="Times New Roman"/>
              </a:rPr>
              <a:t> inviter les </a:t>
            </a:r>
            <a:r>
              <a:rPr lang="en-CA" sz="3200" dirty="0" err="1">
                <a:latin typeface="Calibri"/>
                <a:ea typeface="Calibri"/>
                <a:cs typeface="Times New Roman"/>
              </a:rPr>
              <a:t>délégués</a:t>
            </a:r>
            <a:r>
              <a:rPr lang="en-CA" sz="3200" dirty="0">
                <a:latin typeface="Calibri"/>
                <a:ea typeface="Calibri"/>
                <a:cs typeface="Times New Roman"/>
              </a:rPr>
              <a:t> du club, </a:t>
            </a:r>
            <a:r>
              <a:rPr lang="en-CA" sz="3200" dirty="0" err="1">
                <a:latin typeface="Calibri"/>
                <a:ea typeface="Calibri"/>
                <a:cs typeface="Times New Roman"/>
              </a:rPr>
              <a:t>lors</a:t>
            </a:r>
            <a:r>
              <a:rPr lang="en-CA" sz="3200" dirty="0">
                <a:latin typeface="Calibri"/>
                <a:ea typeface="Calibri"/>
                <a:cs typeface="Times New Roman"/>
              </a:rPr>
              <a:t> </a:t>
            </a:r>
            <a:r>
              <a:rPr lang="en-CA" sz="3200" dirty="0" err="1">
                <a:latin typeface="Calibri"/>
                <a:ea typeface="Calibri"/>
                <a:cs typeface="Times New Roman"/>
              </a:rPr>
              <a:t>d’une</a:t>
            </a:r>
            <a:r>
              <a:rPr lang="en-CA" sz="3200" dirty="0">
                <a:latin typeface="Calibri"/>
                <a:ea typeface="Calibri"/>
                <a:cs typeface="Times New Roman"/>
              </a:rPr>
              <a:t> </a:t>
            </a:r>
            <a:r>
              <a:rPr lang="en-CA" sz="3200" dirty="0" err="1">
                <a:latin typeface="Calibri"/>
                <a:ea typeface="Calibri"/>
                <a:cs typeface="Times New Roman"/>
              </a:rPr>
              <a:t>réunion</a:t>
            </a:r>
            <a:r>
              <a:rPr lang="en-CA" sz="3200" dirty="0">
                <a:latin typeface="Calibri"/>
                <a:ea typeface="Calibri"/>
                <a:cs typeface="Times New Roman"/>
              </a:rPr>
              <a:t> </a:t>
            </a:r>
            <a:r>
              <a:rPr lang="en-CA" sz="3200" dirty="0" err="1">
                <a:latin typeface="Calibri"/>
                <a:ea typeface="Calibri"/>
                <a:cs typeface="Times New Roman"/>
              </a:rPr>
              <a:t>régulière</a:t>
            </a:r>
            <a:r>
              <a:rPr lang="en-CA" sz="3200" dirty="0">
                <a:latin typeface="Calibri"/>
                <a:ea typeface="Calibri"/>
                <a:cs typeface="Times New Roman"/>
              </a:rPr>
              <a:t>, </a:t>
            </a:r>
            <a:r>
              <a:rPr lang="en-CA" sz="3200" dirty="0" err="1">
                <a:latin typeface="Calibri"/>
                <a:ea typeface="Calibri"/>
                <a:cs typeface="Times New Roman"/>
              </a:rPr>
              <a:t>comme</a:t>
            </a:r>
            <a:r>
              <a:rPr lang="en-CA" sz="3200" dirty="0">
                <a:latin typeface="Calibri"/>
                <a:ea typeface="Calibri"/>
                <a:cs typeface="Times New Roman"/>
              </a:rPr>
              <a:t> </a:t>
            </a:r>
            <a:r>
              <a:rPr lang="en-CA" sz="3200" dirty="0" err="1">
                <a:latin typeface="Calibri"/>
                <a:ea typeface="Calibri"/>
                <a:cs typeface="Times New Roman"/>
              </a:rPr>
              <a:t>conférenciers</a:t>
            </a:r>
            <a:r>
              <a:rPr lang="en-CA" sz="3200" dirty="0">
                <a:latin typeface="Calibri"/>
                <a:ea typeface="Calibri"/>
                <a:cs typeface="Times New Roman"/>
              </a:rPr>
              <a:t> </a:t>
            </a:r>
            <a:r>
              <a:rPr lang="en-CA" sz="3200" dirty="0" err="1">
                <a:latin typeface="Calibri"/>
                <a:ea typeface="Calibri"/>
                <a:cs typeface="Times New Roman"/>
              </a:rPr>
              <a:t>afin</a:t>
            </a:r>
            <a:r>
              <a:rPr lang="en-CA" sz="3200" dirty="0">
                <a:latin typeface="Calibri"/>
                <a:ea typeface="Calibri"/>
                <a:cs typeface="Times New Roman"/>
              </a:rPr>
              <a:t> </a:t>
            </a:r>
            <a:r>
              <a:rPr lang="en-CA" sz="3200" dirty="0" err="1">
                <a:latin typeface="Calibri"/>
                <a:ea typeface="Calibri"/>
                <a:cs typeface="Times New Roman"/>
              </a:rPr>
              <a:t>partager</a:t>
            </a:r>
            <a:r>
              <a:rPr lang="en-CA" sz="3200" dirty="0">
                <a:latin typeface="Calibri"/>
                <a:ea typeface="Calibri"/>
                <a:cs typeface="Times New Roman"/>
              </a:rPr>
              <a:t> sur les ateliers / forums </a:t>
            </a:r>
            <a:r>
              <a:rPr lang="en-CA" sz="3200" dirty="0" err="1">
                <a:latin typeface="Calibri"/>
                <a:ea typeface="Calibri"/>
                <a:cs typeface="Times New Roman"/>
              </a:rPr>
              <a:t>éducatifs</a:t>
            </a:r>
            <a:r>
              <a:rPr lang="en-CA" sz="3200" dirty="0">
                <a:latin typeface="Calibri"/>
                <a:ea typeface="Calibri"/>
                <a:cs typeface="Times New Roman"/>
              </a:rPr>
              <a:t> </a:t>
            </a:r>
            <a:r>
              <a:rPr lang="en-CA" sz="3200" dirty="0" err="1">
                <a:latin typeface="Calibri"/>
                <a:ea typeface="Calibri"/>
                <a:cs typeface="Times New Roman"/>
              </a:rPr>
              <a:t>auxquels</a:t>
            </a:r>
            <a:r>
              <a:rPr lang="en-CA" sz="3200" dirty="0">
                <a:latin typeface="Calibri"/>
                <a:ea typeface="Calibri"/>
                <a:cs typeface="Times New Roman"/>
              </a:rPr>
              <a:t> </a:t>
            </a:r>
            <a:r>
              <a:rPr lang="en-CA" sz="3200" dirty="0" err="1">
                <a:latin typeface="Calibri"/>
                <a:ea typeface="Calibri"/>
                <a:cs typeface="Times New Roman"/>
              </a:rPr>
              <a:t>ils</a:t>
            </a:r>
            <a:r>
              <a:rPr lang="en-CA" sz="3200" dirty="0">
                <a:latin typeface="Calibri"/>
                <a:ea typeface="Calibri"/>
                <a:cs typeface="Times New Roman"/>
              </a:rPr>
              <a:t> </a:t>
            </a:r>
            <a:r>
              <a:rPr lang="en-CA" sz="3200" dirty="0" err="1">
                <a:latin typeface="Calibri"/>
                <a:ea typeface="Calibri"/>
                <a:cs typeface="Times New Roman"/>
              </a:rPr>
              <a:t>auront</a:t>
            </a:r>
            <a:r>
              <a:rPr lang="en-CA" sz="3200" dirty="0">
                <a:latin typeface="Calibri"/>
                <a:ea typeface="Calibri"/>
                <a:cs typeface="Times New Roman"/>
              </a:rPr>
              <a:t> </a:t>
            </a:r>
            <a:r>
              <a:rPr lang="en-CA" sz="3200" dirty="0" err="1">
                <a:latin typeface="Calibri"/>
                <a:ea typeface="Calibri"/>
                <a:cs typeface="Times New Roman"/>
              </a:rPr>
              <a:t>assisté</a:t>
            </a:r>
            <a:r>
              <a:rPr lang="en-CA" sz="3200" dirty="0">
                <a:latin typeface="Calibri"/>
                <a:ea typeface="Calibri"/>
                <a:cs typeface="Times New Roman"/>
              </a:rPr>
              <a:t>. </a:t>
            </a:r>
          </a:p>
          <a:p>
            <a:endParaRPr lang="en-CA"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355976" y="1916832"/>
            <a:ext cx="3905250" cy="26035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5589240"/>
            <a:ext cx="1048603" cy="1048603"/>
          </a:xfrm>
          <a:prstGeom prst="rect">
            <a:avLst/>
          </a:prstGeom>
        </p:spPr>
      </p:pic>
    </p:spTree>
    <p:extLst>
      <p:ext uri="{BB962C8B-B14F-4D97-AF65-F5344CB8AC3E}">
        <p14:creationId xmlns:p14="http://schemas.microsoft.com/office/powerpoint/2010/main" val="405722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sz="6000" dirty="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4800000" scaled="0"/>
                </a:gradFill>
                <a:latin typeface="Candara" pitchFamily="34" charset="0"/>
              </a:rPr>
              <a:t/>
            </a:r>
            <a:br>
              <a:rPr lang="en-CA" sz="6000" dirty="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4800000" scaled="0"/>
                </a:gradFill>
                <a:latin typeface="Candara" pitchFamily="34" charset="0"/>
              </a:rPr>
            </a:br>
            <a:r>
              <a:rPr lang="en-CA" sz="6000" dirty="0">
                <a:solidFill>
                  <a:srgbClr val="FFC000"/>
                </a:solidFill>
                <a:latin typeface="Candara" pitchFamily="34" charset="0"/>
              </a:rPr>
              <a:t> </a:t>
            </a:r>
            <a:br>
              <a:rPr lang="en-CA" sz="6000" dirty="0">
                <a:solidFill>
                  <a:srgbClr val="FFC000"/>
                </a:solidFill>
                <a:latin typeface="Candara" pitchFamily="34" charset="0"/>
              </a:rPr>
            </a:br>
            <a:r>
              <a:rPr lang="en-CA" sz="6000" dirty="0">
                <a:solidFill>
                  <a:srgbClr val="FFC000"/>
                </a:solidFill>
                <a:latin typeface="Candara" pitchFamily="34" charset="0"/>
              </a:rPr>
              <a:t/>
            </a:r>
            <a:br>
              <a:rPr lang="en-CA" sz="6000" dirty="0">
                <a:solidFill>
                  <a:srgbClr val="FFC000"/>
                </a:solidFill>
                <a:latin typeface="Candara" pitchFamily="34" charset="0"/>
              </a:rPr>
            </a:br>
            <a:r>
              <a:rPr lang="en-CA" sz="6000" b="1" dirty="0">
                <a:solidFill>
                  <a:srgbClr val="FF0000"/>
                </a:solidFill>
                <a:latin typeface="Candara" pitchFamily="34" charset="0"/>
              </a:rPr>
              <a:t/>
            </a:r>
            <a:br>
              <a:rPr lang="en-CA" sz="6000" b="1" dirty="0">
                <a:solidFill>
                  <a:srgbClr val="FF0000"/>
                </a:solidFill>
                <a:latin typeface="Candara" pitchFamily="34" charset="0"/>
              </a:rPr>
            </a:br>
            <a:r>
              <a:rPr lang="en-CA" sz="6000" b="1" dirty="0">
                <a:solidFill>
                  <a:srgbClr val="FFC000"/>
                </a:solidFill>
                <a:latin typeface="Candara" pitchFamily="34" charset="0"/>
              </a:rPr>
              <a:t>DEVOIRS DU MEMBRE</a:t>
            </a:r>
            <a:endParaRPr lang="en-CA" sz="6000" b="1" dirty="0">
              <a:solidFill>
                <a:srgbClr val="FF0000"/>
              </a:solidFill>
              <a:latin typeface="Candara"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589240"/>
            <a:ext cx="1048603" cy="1048603"/>
          </a:xfrm>
          <a:prstGeom prst="rect">
            <a:avLst/>
          </a:prstGeom>
        </p:spPr>
      </p:pic>
    </p:spTree>
    <p:extLst>
      <p:ext uri="{BB962C8B-B14F-4D97-AF65-F5344CB8AC3E}">
        <p14:creationId xmlns:p14="http://schemas.microsoft.com/office/powerpoint/2010/main" val="1846358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39552" y="2852936"/>
            <a:ext cx="8064896" cy="22318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spcBef>
                <a:spcPts val="0"/>
              </a:spcBef>
            </a:pPr>
            <a:r>
              <a:rPr lang="en-CA" sz="3000" spc="-150" dirty="0" err="1">
                <a:solidFill>
                  <a:srgbClr val="0070C0"/>
                </a:solidFill>
                <a:ea typeface="+mn-ea"/>
                <a:cs typeface="+mn-cs"/>
              </a:rPr>
              <a:t>Considérez</a:t>
            </a:r>
            <a:r>
              <a:rPr lang="en-CA" sz="3000" spc="-150" dirty="0">
                <a:solidFill>
                  <a:srgbClr val="0070C0"/>
                </a:solidFill>
                <a:ea typeface="+mn-ea"/>
                <a:cs typeface="+mn-cs"/>
              </a:rPr>
              <a:t> </a:t>
            </a:r>
            <a:r>
              <a:rPr lang="en-CA" sz="3000" spc="-150" dirty="0" err="1">
                <a:solidFill>
                  <a:srgbClr val="0070C0"/>
                </a:solidFill>
                <a:ea typeface="+mn-ea"/>
                <a:cs typeface="+mn-cs"/>
              </a:rPr>
              <a:t>tous</a:t>
            </a:r>
            <a:r>
              <a:rPr lang="en-CA" sz="3000" spc="-150" dirty="0">
                <a:solidFill>
                  <a:srgbClr val="0070C0"/>
                </a:solidFill>
                <a:ea typeface="+mn-ea"/>
                <a:cs typeface="+mn-cs"/>
              </a:rPr>
              <a:t> les </a:t>
            </a:r>
            <a:r>
              <a:rPr lang="en-CA" sz="3000" spc="-150" dirty="0" err="1">
                <a:solidFill>
                  <a:srgbClr val="0070C0"/>
                </a:solidFill>
                <a:ea typeface="+mn-ea"/>
                <a:cs typeface="+mn-cs"/>
              </a:rPr>
              <a:t>commentaires</a:t>
            </a:r>
            <a:r>
              <a:rPr lang="en-CA" sz="3000" spc="-150" dirty="0">
                <a:solidFill>
                  <a:srgbClr val="0070C0"/>
                </a:solidFill>
                <a:ea typeface="+mn-ea"/>
                <a:cs typeface="+mn-cs"/>
              </a:rPr>
              <a:t> </a:t>
            </a:r>
            <a:r>
              <a:rPr lang="en-CA" sz="3000" spc="-150" dirty="0" err="1">
                <a:solidFill>
                  <a:srgbClr val="0070C0"/>
                </a:solidFill>
                <a:ea typeface="+mn-ea"/>
                <a:cs typeface="+mn-cs"/>
              </a:rPr>
              <a:t>reçus</a:t>
            </a:r>
            <a:r>
              <a:rPr lang="en-CA" sz="3000" spc="-150" dirty="0">
                <a:solidFill>
                  <a:srgbClr val="0070C0"/>
                </a:solidFill>
                <a:ea typeface="+mn-ea"/>
                <a:cs typeface="+mn-cs"/>
              </a:rPr>
              <a:t> des </a:t>
            </a:r>
            <a:r>
              <a:rPr lang="en-CA" sz="3000" spc="-150" dirty="0" err="1">
                <a:solidFill>
                  <a:srgbClr val="0070C0"/>
                </a:solidFill>
                <a:ea typeface="+mn-ea"/>
                <a:cs typeface="+mn-cs"/>
              </a:rPr>
              <a:t>membres</a:t>
            </a:r>
            <a:r>
              <a:rPr lang="en-CA" sz="3000" spc="-150" dirty="0">
                <a:solidFill>
                  <a:srgbClr val="0070C0"/>
                </a:solidFill>
                <a:ea typeface="+mn-ea"/>
                <a:cs typeface="+mn-cs"/>
              </a:rPr>
              <a:t> de </a:t>
            </a:r>
            <a:r>
              <a:rPr lang="en-CA" sz="3000" spc="-150" dirty="0" err="1">
                <a:solidFill>
                  <a:srgbClr val="0070C0"/>
                </a:solidFill>
                <a:ea typeface="+mn-ea"/>
                <a:cs typeface="+mn-cs"/>
              </a:rPr>
              <a:t>votre</a:t>
            </a:r>
            <a:r>
              <a:rPr lang="en-CA" sz="3000" spc="-150" dirty="0">
                <a:solidFill>
                  <a:srgbClr val="0070C0"/>
                </a:solidFill>
                <a:ea typeface="+mn-ea"/>
                <a:cs typeface="+mn-cs"/>
              </a:rPr>
              <a:t> club </a:t>
            </a:r>
            <a:r>
              <a:rPr lang="en-CA" sz="3000" spc="-150" dirty="0" err="1">
                <a:solidFill>
                  <a:srgbClr val="0070C0"/>
                </a:solidFill>
                <a:ea typeface="+mn-ea"/>
                <a:cs typeface="+mn-cs"/>
              </a:rPr>
              <a:t>concernant</a:t>
            </a:r>
            <a:r>
              <a:rPr lang="en-CA" sz="3000" spc="-150" dirty="0">
                <a:solidFill>
                  <a:srgbClr val="0070C0"/>
                </a:solidFill>
                <a:ea typeface="+mn-ea"/>
                <a:cs typeface="+mn-cs"/>
              </a:rPr>
              <a:t> les </a:t>
            </a:r>
            <a:r>
              <a:rPr lang="en-CA" sz="3000" spc="-150" dirty="0" err="1">
                <a:solidFill>
                  <a:srgbClr val="0070C0"/>
                </a:solidFill>
                <a:ea typeface="+mn-ea"/>
                <a:cs typeface="+mn-cs"/>
              </a:rPr>
              <a:t>sujets</a:t>
            </a:r>
            <a:r>
              <a:rPr lang="en-CA" sz="3000" spc="-150" dirty="0">
                <a:solidFill>
                  <a:srgbClr val="0070C0"/>
                </a:solidFill>
                <a:ea typeface="+mn-ea"/>
                <a:cs typeface="+mn-cs"/>
              </a:rPr>
              <a:t> qui </a:t>
            </a:r>
            <a:r>
              <a:rPr lang="en-CA" sz="3000" spc="-150" dirty="0" err="1">
                <a:solidFill>
                  <a:srgbClr val="0070C0"/>
                </a:solidFill>
                <a:ea typeface="+mn-ea"/>
                <a:cs typeface="+mn-cs"/>
              </a:rPr>
              <a:t>seront</a:t>
            </a:r>
            <a:r>
              <a:rPr lang="en-CA" sz="3000" spc="-150" dirty="0">
                <a:solidFill>
                  <a:srgbClr val="0070C0"/>
                </a:solidFill>
                <a:ea typeface="+mn-ea"/>
                <a:cs typeface="+mn-cs"/>
              </a:rPr>
              <a:t> </a:t>
            </a:r>
            <a:r>
              <a:rPr lang="en-CA" sz="3000" spc="-150" dirty="0" err="1">
                <a:solidFill>
                  <a:srgbClr val="0070C0"/>
                </a:solidFill>
                <a:ea typeface="+mn-ea"/>
                <a:cs typeface="+mn-cs"/>
              </a:rPr>
              <a:t>soumis</a:t>
            </a:r>
            <a:r>
              <a:rPr lang="en-CA" sz="3000" spc="-150" dirty="0">
                <a:solidFill>
                  <a:srgbClr val="0070C0"/>
                </a:solidFill>
                <a:ea typeface="+mn-ea"/>
                <a:cs typeface="+mn-cs"/>
              </a:rPr>
              <a:t> à la </a:t>
            </a:r>
            <a:r>
              <a:rPr lang="en-CA" sz="3000" spc="-150" dirty="0" err="1">
                <a:solidFill>
                  <a:srgbClr val="0070C0"/>
                </a:solidFill>
                <a:ea typeface="+mn-ea"/>
                <a:cs typeface="+mn-cs"/>
              </a:rPr>
              <a:t>Plénière</a:t>
            </a:r>
            <a:r>
              <a:rPr lang="en-CA" sz="3000" spc="-150" dirty="0">
                <a:solidFill>
                  <a:srgbClr val="0070C0"/>
                </a:solidFill>
                <a:ea typeface="+mn-ea"/>
                <a:cs typeface="+mn-cs"/>
              </a:rPr>
              <a:t> des </a:t>
            </a:r>
            <a:r>
              <a:rPr lang="en-CA" sz="3000" spc="-150" dirty="0" err="1">
                <a:solidFill>
                  <a:srgbClr val="0070C0"/>
                </a:solidFill>
                <a:ea typeface="+mn-ea"/>
                <a:cs typeface="+mn-cs"/>
              </a:rPr>
              <a:t>délégués</a:t>
            </a:r>
            <a:r>
              <a:rPr lang="en-CA" sz="3000" spc="-150" dirty="0">
                <a:solidFill>
                  <a:srgbClr val="0070C0"/>
                </a:solidFill>
                <a:ea typeface="+mn-ea"/>
                <a:cs typeface="+mn-cs"/>
              </a:rPr>
              <a:t> pendant le </a:t>
            </a:r>
            <a:r>
              <a:rPr lang="en-CA" sz="3000" spc="-150" dirty="0" err="1">
                <a:solidFill>
                  <a:srgbClr val="0070C0"/>
                </a:solidFill>
                <a:ea typeface="+mn-ea"/>
                <a:cs typeface="+mn-cs"/>
              </a:rPr>
              <a:t>congrès</a:t>
            </a:r>
            <a:r>
              <a:rPr lang="en-CA" sz="3000" spc="-150" dirty="0">
                <a:solidFill>
                  <a:srgbClr val="0070C0"/>
                </a:solidFill>
                <a:ea typeface="+mn-ea"/>
                <a:cs typeface="+mn-cs"/>
              </a:rPr>
              <a:t>. </a:t>
            </a:r>
            <a:r>
              <a:rPr lang="en-CA" sz="3000" dirty="0">
                <a:solidFill>
                  <a:prstClr val="black"/>
                </a:solidFill>
                <a:ea typeface="+mn-ea"/>
                <a:cs typeface="+mn-cs"/>
              </a:rPr>
              <a:t/>
            </a:r>
            <a:br>
              <a:rPr lang="en-CA" sz="3000" dirty="0">
                <a:solidFill>
                  <a:prstClr val="black"/>
                </a:solidFill>
                <a:ea typeface="+mn-ea"/>
                <a:cs typeface="+mn-cs"/>
              </a:rPr>
            </a:br>
            <a:endParaRPr lang="en-CA" sz="3000" dirty="0">
              <a:solidFill>
                <a:prstClr val="black"/>
              </a:solidFill>
              <a:ea typeface="+mn-ea"/>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5517232"/>
            <a:ext cx="1048603" cy="1048603"/>
          </a:xfrm>
          <a:prstGeom prst="rect">
            <a:avLst/>
          </a:prstGeom>
        </p:spPr>
      </p:pic>
    </p:spTree>
    <p:extLst>
      <p:ext uri="{BB962C8B-B14F-4D97-AF65-F5344CB8AC3E}">
        <p14:creationId xmlns:p14="http://schemas.microsoft.com/office/powerpoint/2010/main" val="103806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39552" y="2852936"/>
            <a:ext cx="8064896" cy="2231827"/>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spcBef>
                <a:spcPts val="0"/>
              </a:spcBef>
            </a:pPr>
            <a:r>
              <a:rPr lang="en-CA" sz="3800" dirty="0" err="1">
                <a:solidFill>
                  <a:srgbClr val="0070C0"/>
                </a:solidFill>
                <a:latin typeface="Cambria" panose="02040503050406030204" pitchFamily="18" charset="0"/>
                <a:ea typeface="+mn-ea"/>
                <a:cs typeface="+mn-cs"/>
              </a:rPr>
              <a:t>Faites</a:t>
            </a:r>
            <a:r>
              <a:rPr lang="en-CA" sz="3800" dirty="0">
                <a:solidFill>
                  <a:srgbClr val="0070C0"/>
                </a:solidFill>
                <a:latin typeface="Cambria" panose="02040503050406030204" pitchFamily="18" charset="0"/>
                <a:ea typeface="+mn-ea"/>
                <a:cs typeface="+mn-cs"/>
              </a:rPr>
              <a:t> </a:t>
            </a:r>
            <a:r>
              <a:rPr lang="en-CA" sz="3800" dirty="0" err="1">
                <a:solidFill>
                  <a:srgbClr val="0070C0"/>
                </a:solidFill>
                <a:latin typeface="Cambria" panose="02040503050406030204" pitchFamily="18" charset="0"/>
                <a:ea typeface="+mn-ea"/>
                <a:cs typeface="+mn-cs"/>
              </a:rPr>
              <a:t>en</a:t>
            </a:r>
            <a:r>
              <a:rPr lang="en-CA" sz="3800" dirty="0">
                <a:solidFill>
                  <a:srgbClr val="0070C0"/>
                </a:solidFill>
                <a:latin typeface="Cambria" panose="02040503050406030204" pitchFamily="18" charset="0"/>
                <a:ea typeface="+mn-ea"/>
                <a:cs typeface="+mn-cs"/>
              </a:rPr>
              <a:t> </a:t>
            </a:r>
            <a:r>
              <a:rPr lang="en-CA" sz="3800" dirty="0" err="1">
                <a:solidFill>
                  <a:srgbClr val="0070C0"/>
                </a:solidFill>
                <a:latin typeface="Cambria" panose="02040503050406030204" pitchFamily="18" charset="0"/>
                <a:ea typeface="+mn-ea"/>
                <a:cs typeface="+mn-cs"/>
              </a:rPr>
              <a:t>sorte</a:t>
            </a:r>
            <a:r>
              <a:rPr lang="en-CA" sz="3800" dirty="0">
                <a:solidFill>
                  <a:srgbClr val="0070C0"/>
                </a:solidFill>
                <a:latin typeface="Cambria" panose="02040503050406030204" pitchFamily="18" charset="0"/>
                <a:ea typeface="+mn-ea"/>
                <a:cs typeface="+mn-cs"/>
              </a:rPr>
              <a:t> que les </a:t>
            </a:r>
            <a:r>
              <a:rPr lang="en-CA" sz="3800" dirty="0" err="1">
                <a:solidFill>
                  <a:srgbClr val="0070C0"/>
                </a:solidFill>
                <a:latin typeface="Cambria" panose="02040503050406030204" pitchFamily="18" charset="0"/>
                <a:ea typeface="+mn-ea"/>
                <a:cs typeface="+mn-cs"/>
              </a:rPr>
              <a:t>délégués</a:t>
            </a:r>
            <a:r>
              <a:rPr lang="en-CA" sz="3800" dirty="0">
                <a:solidFill>
                  <a:srgbClr val="0070C0"/>
                </a:solidFill>
                <a:latin typeface="Cambria" panose="02040503050406030204" pitchFamily="18" charset="0"/>
                <a:ea typeface="+mn-ea"/>
                <a:cs typeface="+mn-cs"/>
              </a:rPr>
              <a:t> </a:t>
            </a:r>
            <a:r>
              <a:rPr lang="en-CA" sz="3800" dirty="0" err="1">
                <a:solidFill>
                  <a:srgbClr val="0070C0"/>
                </a:solidFill>
                <a:latin typeface="Cambria" panose="02040503050406030204" pitchFamily="18" charset="0"/>
                <a:ea typeface="+mn-ea"/>
                <a:cs typeface="+mn-cs"/>
              </a:rPr>
              <a:t>soient</a:t>
            </a:r>
            <a:r>
              <a:rPr lang="en-CA" sz="3800" dirty="0">
                <a:solidFill>
                  <a:srgbClr val="0070C0"/>
                </a:solidFill>
                <a:latin typeface="Cambria" panose="02040503050406030204" pitchFamily="18" charset="0"/>
                <a:ea typeface="+mn-ea"/>
                <a:cs typeface="+mn-cs"/>
              </a:rPr>
              <a:t> </a:t>
            </a:r>
            <a:r>
              <a:rPr lang="en-CA" sz="3800" dirty="0" err="1">
                <a:solidFill>
                  <a:srgbClr val="0070C0"/>
                </a:solidFill>
                <a:latin typeface="Cambria" panose="02040503050406030204" pitchFamily="18" charset="0"/>
                <a:ea typeface="+mn-ea"/>
                <a:cs typeface="+mn-cs"/>
              </a:rPr>
              <a:t>informés</a:t>
            </a:r>
            <a:r>
              <a:rPr lang="en-CA" sz="3800" dirty="0">
                <a:solidFill>
                  <a:srgbClr val="0070C0"/>
                </a:solidFill>
                <a:latin typeface="Cambria" panose="02040503050406030204" pitchFamily="18" charset="0"/>
                <a:ea typeface="+mn-ea"/>
                <a:cs typeface="+mn-cs"/>
              </a:rPr>
              <a:t> des </a:t>
            </a:r>
            <a:r>
              <a:rPr lang="en-CA" sz="3800" dirty="0" err="1">
                <a:solidFill>
                  <a:srgbClr val="0070C0"/>
                </a:solidFill>
                <a:latin typeface="Cambria" panose="02040503050406030204" pitchFamily="18" charset="0"/>
                <a:ea typeface="+mn-ea"/>
                <a:cs typeface="+mn-cs"/>
              </a:rPr>
              <a:t>préoccupations</a:t>
            </a:r>
            <a:r>
              <a:rPr lang="en-CA" sz="3800" dirty="0">
                <a:solidFill>
                  <a:srgbClr val="0070C0"/>
                </a:solidFill>
                <a:latin typeface="Cambria" panose="02040503050406030204" pitchFamily="18" charset="0"/>
                <a:ea typeface="+mn-ea"/>
                <a:cs typeface="+mn-cs"/>
              </a:rPr>
              <a:t> des </a:t>
            </a:r>
            <a:r>
              <a:rPr lang="en-CA" sz="3800" dirty="0" err="1">
                <a:solidFill>
                  <a:srgbClr val="0070C0"/>
                </a:solidFill>
                <a:latin typeface="Cambria" panose="02040503050406030204" pitchFamily="18" charset="0"/>
                <a:ea typeface="+mn-ea"/>
                <a:cs typeface="+mn-cs"/>
              </a:rPr>
              <a:t>membres</a:t>
            </a:r>
            <a:r>
              <a:rPr lang="en-CA" sz="3800" dirty="0">
                <a:solidFill>
                  <a:srgbClr val="0070C0"/>
                </a:solidFill>
                <a:latin typeface="Cambria" panose="02040503050406030204" pitchFamily="18" charset="0"/>
                <a:ea typeface="+mn-ea"/>
                <a:cs typeface="+mn-cs"/>
              </a:rPr>
              <a:t> que </a:t>
            </a:r>
            <a:r>
              <a:rPr lang="en-CA" sz="3800" dirty="0" err="1">
                <a:solidFill>
                  <a:srgbClr val="0070C0"/>
                </a:solidFill>
                <a:latin typeface="Cambria" panose="02040503050406030204" pitchFamily="18" charset="0"/>
                <a:ea typeface="+mn-ea"/>
                <a:cs typeface="+mn-cs"/>
              </a:rPr>
              <a:t>vous</a:t>
            </a:r>
            <a:r>
              <a:rPr lang="en-CA" sz="3800" dirty="0">
                <a:solidFill>
                  <a:srgbClr val="0070C0"/>
                </a:solidFill>
                <a:latin typeface="Cambria" panose="02040503050406030204" pitchFamily="18" charset="0"/>
                <a:ea typeface="+mn-ea"/>
                <a:cs typeface="+mn-cs"/>
              </a:rPr>
              <a:t> </a:t>
            </a:r>
            <a:r>
              <a:rPr lang="en-CA" sz="3800" dirty="0" err="1">
                <a:solidFill>
                  <a:srgbClr val="0070C0"/>
                </a:solidFill>
                <a:latin typeface="Cambria" panose="02040503050406030204" pitchFamily="18" charset="0"/>
                <a:ea typeface="+mn-ea"/>
                <a:cs typeface="+mn-cs"/>
              </a:rPr>
              <a:t>représentez</a:t>
            </a:r>
            <a:r>
              <a:rPr lang="en-CA" sz="3800" dirty="0">
                <a:solidFill>
                  <a:srgbClr val="0070C0"/>
                </a:solidFill>
                <a:latin typeface="Cambria" panose="02040503050406030204" pitchFamily="18" charset="0"/>
                <a:ea typeface="+mn-ea"/>
                <a:cs typeface="+mn-cs"/>
              </a:rPr>
              <a:t> sur les </a:t>
            </a:r>
            <a:r>
              <a:rPr lang="en-CA" sz="3800" dirty="0" err="1">
                <a:solidFill>
                  <a:srgbClr val="0070C0"/>
                </a:solidFill>
                <a:latin typeface="Cambria" panose="02040503050406030204" pitchFamily="18" charset="0"/>
                <a:ea typeface="+mn-ea"/>
                <a:cs typeface="+mn-cs"/>
              </a:rPr>
              <a:t>sujets</a:t>
            </a:r>
            <a:r>
              <a:rPr lang="en-CA" sz="3800" dirty="0">
                <a:solidFill>
                  <a:srgbClr val="0070C0"/>
                </a:solidFill>
                <a:latin typeface="Cambria" panose="02040503050406030204" pitchFamily="18" charset="0"/>
                <a:ea typeface="+mn-ea"/>
                <a:cs typeface="+mn-cs"/>
              </a:rPr>
              <a:t> qui </a:t>
            </a:r>
            <a:r>
              <a:rPr lang="en-CA" sz="3800" dirty="0" err="1">
                <a:solidFill>
                  <a:srgbClr val="0070C0"/>
                </a:solidFill>
                <a:latin typeface="Cambria" panose="02040503050406030204" pitchFamily="18" charset="0"/>
                <a:ea typeface="+mn-ea"/>
                <a:cs typeface="+mn-cs"/>
              </a:rPr>
              <a:t>seront</a:t>
            </a:r>
            <a:r>
              <a:rPr lang="en-CA" sz="3800" dirty="0">
                <a:solidFill>
                  <a:srgbClr val="0070C0"/>
                </a:solidFill>
                <a:latin typeface="Cambria" panose="02040503050406030204" pitchFamily="18" charset="0"/>
                <a:ea typeface="+mn-ea"/>
                <a:cs typeface="+mn-cs"/>
              </a:rPr>
              <a:t> </a:t>
            </a:r>
            <a:r>
              <a:rPr lang="en-CA" sz="3800" dirty="0" err="1">
                <a:solidFill>
                  <a:srgbClr val="0070C0"/>
                </a:solidFill>
                <a:latin typeface="Cambria" panose="02040503050406030204" pitchFamily="18" charset="0"/>
                <a:ea typeface="+mn-ea"/>
                <a:cs typeface="+mn-cs"/>
              </a:rPr>
              <a:t>soumis</a:t>
            </a:r>
            <a:r>
              <a:rPr lang="en-CA" sz="3800" dirty="0">
                <a:solidFill>
                  <a:srgbClr val="0070C0"/>
                </a:solidFill>
                <a:latin typeface="Cambria" panose="02040503050406030204" pitchFamily="18" charset="0"/>
                <a:ea typeface="+mn-ea"/>
                <a:cs typeface="+mn-cs"/>
              </a:rPr>
              <a:t> à la </a:t>
            </a:r>
            <a:r>
              <a:rPr lang="en-CA" sz="3800" dirty="0" err="1">
                <a:solidFill>
                  <a:srgbClr val="0070C0"/>
                </a:solidFill>
                <a:latin typeface="Cambria" panose="02040503050406030204" pitchFamily="18" charset="0"/>
                <a:ea typeface="+mn-ea"/>
                <a:cs typeface="+mn-cs"/>
              </a:rPr>
              <a:t>Plénière</a:t>
            </a:r>
            <a:r>
              <a:rPr lang="en-CA" sz="3800" dirty="0">
                <a:solidFill>
                  <a:srgbClr val="0070C0"/>
                </a:solidFill>
                <a:latin typeface="Cambria" panose="02040503050406030204" pitchFamily="18" charset="0"/>
                <a:ea typeface="+mn-ea"/>
                <a:cs typeface="+mn-cs"/>
              </a:rPr>
              <a:t> des </a:t>
            </a:r>
            <a:r>
              <a:rPr lang="en-CA" sz="3800" dirty="0" err="1">
                <a:solidFill>
                  <a:srgbClr val="0070C0"/>
                </a:solidFill>
                <a:latin typeface="Cambria" panose="02040503050406030204" pitchFamily="18" charset="0"/>
                <a:ea typeface="+mn-ea"/>
                <a:cs typeface="+mn-cs"/>
              </a:rPr>
              <a:t>délégués</a:t>
            </a:r>
            <a:r>
              <a:rPr lang="en-CA" sz="3800" dirty="0">
                <a:solidFill>
                  <a:srgbClr val="0070C0"/>
                </a:solidFill>
                <a:latin typeface="Cambria" panose="02040503050406030204" pitchFamily="18" charset="0"/>
                <a:ea typeface="+mn-ea"/>
                <a:cs typeface="+mn-cs"/>
              </a:rPr>
              <a:t>.</a:t>
            </a:r>
          </a:p>
          <a:p>
            <a:pPr lvl="0" algn="l">
              <a:spcBef>
                <a:spcPts val="0"/>
              </a:spcBef>
            </a:pPr>
            <a:r>
              <a:rPr lang="en-CA" sz="3800" dirty="0">
                <a:solidFill>
                  <a:srgbClr val="0070C0"/>
                </a:solidFill>
                <a:latin typeface="Cambria" panose="02040503050406030204" pitchFamily="18" charset="0"/>
                <a:ea typeface="+mn-ea"/>
                <a:cs typeface="+mn-cs"/>
              </a:rPr>
              <a:t> </a:t>
            </a:r>
            <a:r>
              <a:rPr lang="en-CA" sz="2700" dirty="0">
                <a:solidFill>
                  <a:prstClr val="black"/>
                </a:solidFill>
                <a:ea typeface="+mn-ea"/>
                <a:cs typeface="+mn-cs"/>
              </a:rPr>
              <a:t/>
            </a:r>
            <a:br>
              <a:rPr lang="en-CA" sz="2700" dirty="0">
                <a:solidFill>
                  <a:prstClr val="black"/>
                </a:solidFill>
                <a:ea typeface="+mn-ea"/>
                <a:cs typeface="+mn-cs"/>
              </a:rPr>
            </a:br>
            <a:endParaRPr lang="en-CA" sz="2700" dirty="0">
              <a:solidFill>
                <a:prstClr val="black"/>
              </a:solidFill>
              <a:ea typeface="+mn-ea"/>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5445224"/>
            <a:ext cx="1048603" cy="1048603"/>
          </a:xfrm>
          <a:prstGeom prst="rect">
            <a:avLst/>
          </a:prstGeom>
        </p:spPr>
      </p:pic>
    </p:spTree>
    <p:extLst>
      <p:ext uri="{BB962C8B-B14F-4D97-AF65-F5344CB8AC3E}">
        <p14:creationId xmlns:p14="http://schemas.microsoft.com/office/powerpoint/2010/main" val="2951983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967335"/>
            <a:ext cx="8136904" cy="2031325"/>
          </a:xfrm>
          <a:prstGeom prst="rect">
            <a:avLst/>
          </a:prstGeom>
        </p:spPr>
        <p:txBody>
          <a:bodyPr wrap="square">
            <a:spAutoFit/>
          </a:bodyPr>
          <a:lstStyle/>
          <a:p>
            <a:pPr lvl="0" algn="just"/>
            <a:r>
              <a:rPr lang="en-CA" sz="3200" dirty="0">
                <a:solidFill>
                  <a:srgbClr val="0070C0"/>
                </a:solidFill>
              </a:rPr>
              <a:t>Après le </a:t>
            </a:r>
            <a:r>
              <a:rPr lang="en-CA" sz="3200" dirty="0" err="1">
                <a:solidFill>
                  <a:srgbClr val="0070C0"/>
                </a:solidFill>
              </a:rPr>
              <a:t>congrès</a:t>
            </a:r>
            <a:r>
              <a:rPr lang="en-CA" sz="3200" dirty="0">
                <a:solidFill>
                  <a:srgbClr val="0070C0"/>
                </a:solidFill>
              </a:rPr>
              <a:t>, </a:t>
            </a:r>
            <a:r>
              <a:rPr lang="en-CA" sz="3200" dirty="0" err="1">
                <a:solidFill>
                  <a:srgbClr val="0070C0"/>
                </a:solidFill>
              </a:rPr>
              <a:t>assistez</a:t>
            </a:r>
            <a:r>
              <a:rPr lang="en-CA" sz="3200" dirty="0">
                <a:solidFill>
                  <a:srgbClr val="0070C0"/>
                </a:solidFill>
              </a:rPr>
              <a:t> aux </a:t>
            </a:r>
            <a:r>
              <a:rPr lang="en-CA" sz="3200" dirty="0" err="1">
                <a:solidFill>
                  <a:srgbClr val="0070C0"/>
                </a:solidFill>
              </a:rPr>
              <a:t>présentations</a:t>
            </a:r>
            <a:r>
              <a:rPr lang="en-CA" sz="3200" dirty="0">
                <a:solidFill>
                  <a:srgbClr val="0070C0"/>
                </a:solidFill>
              </a:rPr>
              <a:t> </a:t>
            </a:r>
            <a:r>
              <a:rPr lang="en-CA" sz="3200" dirty="0" err="1">
                <a:solidFill>
                  <a:srgbClr val="0070C0"/>
                </a:solidFill>
              </a:rPr>
              <a:t>éducatives</a:t>
            </a:r>
            <a:r>
              <a:rPr lang="en-CA" sz="3200" dirty="0">
                <a:solidFill>
                  <a:srgbClr val="0070C0"/>
                </a:solidFill>
              </a:rPr>
              <a:t> que </a:t>
            </a:r>
            <a:r>
              <a:rPr lang="en-CA" sz="3200" dirty="0" err="1">
                <a:solidFill>
                  <a:srgbClr val="0070C0"/>
                </a:solidFill>
              </a:rPr>
              <a:t>présenteront</a:t>
            </a:r>
            <a:r>
              <a:rPr lang="en-CA" sz="3200" dirty="0">
                <a:solidFill>
                  <a:srgbClr val="0070C0"/>
                </a:solidFill>
              </a:rPr>
              <a:t> </a:t>
            </a:r>
            <a:r>
              <a:rPr lang="en-CA" sz="3200" dirty="0" err="1">
                <a:solidFill>
                  <a:srgbClr val="0070C0"/>
                </a:solidFill>
              </a:rPr>
              <a:t>vos</a:t>
            </a:r>
            <a:r>
              <a:rPr lang="en-CA" sz="3200" dirty="0">
                <a:solidFill>
                  <a:srgbClr val="0070C0"/>
                </a:solidFill>
              </a:rPr>
              <a:t> </a:t>
            </a:r>
            <a:r>
              <a:rPr lang="en-CA" sz="3200" dirty="0" err="1">
                <a:solidFill>
                  <a:srgbClr val="0070C0"/>
                </a:solidFill>
              </a:rPr>
              <a:t>délégués</a:t>
            </a:r>
            <a:r>
              <a:rPr lang="en-CA" sz="3200" dirty="0">
                <a:solidFill>
                  <a:srgbClr val="0070C0"/>
                </a:solidFill>
              </a:rPr>
              <a:t> </a:t>
            </a:r>
            <a:r>
              <a:rPr lang="en-CA" sz="3200" dirty="0" err="1">
                <a:solidFill>
                  <a:srgbClr val="0070C0"/>
                </a:solidFill>
              </a:rPr>
              <a:t>lors</a:t>
            </a:r>
            <a:r>
              <a:rPr lang="en-CA" sz="3200" dirty="0">
                <a:solidFill>
                  <a:srgbClr val="0070C0"/>
                </a:solidFill>
              </a:rPr>
              <a:t> </a:t>
            </a:r>
            <a:r>
              <a:rPr lang="en-CA" sz="3200" dirty="0" err="1">
                <a:solidFill>
                  <a:srgbClr val="0070C0"/>
                </a:solidFill>
              </a:rPr>
              <a:t>d’une</a:t>
            </a:r>
            <a:r>
              <a:rPr lang="en-CA" sz="3200" dirty="0">
                <a:solidFill>
                  <a:srgbClr val="0070C0"/>
                </a:solidFill>
              </a:rPr>
              <a:t> </a:t>
            </a:r>
            <a:r>
              <a:rPr lang="en-CA" sz="3200" dirty="0" err="1">
                <a:solidFill>
                  <a:srgbClr val="0070C0"/>
                </a:solidFill>
              </a:rPr>
              <a:t>réunion</a:t>
            </a:r>
            <a:r>
              <a:rPr lang="en-CA" sz="3200" dirty="0">
                <a:solidFill>
                  <a:srgbClr val="0070C0"/>
                </a:solidFill>
              </a:rPr>
              <a:t> du club. </a:t>
            </a:r>
          </a:p>
          <a:p>
            <a:pPr lvl="0"/>
            <a:r>
              <a:rPr lang="en-CA" sz="3000" dirty="0">
                <a:solidFill>
                  <a:srgbClr val="002060"/>
                </a:solidFill>
              </a:rPr>
              <a:t>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5589240"/>
            <a:ext cx="1048603" cy="1048603"/>
          </a:xfrm>
          <a:prstGeom prst="rect">
            <a:avLst/>
          </a:prstGeom>
        </p:spPr>
      </p:pic>
    </p:spTree>
    <p:extLst>
      <p:ext uri="{BB962C8B-B14F-4D97-AF65-F5344CB8AC3E}">
        <p14:creationId xmlns:p14="http://schemas.microsoft.com/office/powerpoint/2010/main" val="1460408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sz="6000" dirty="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4800000" scaled="0"/>
                </a:gradFill>
                <a:latin typeface="Candara" pitchFamily="34" charset="0"/>
              </a:rPr>
              <a:t/>
            </a:r>
            <a:br>
              <a:rPr lang="en-CA" sz="6000" dirty="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4800000" scaled="0"/>
                </a:gradFill>
                <a:latin typeface="Candara" pitchFamily="34" charset="0"/>
              </a:rPr>
            </a:br>
            <a:r>
              <a:rPr lang="en-CA" sz="6000" dirty="0">
                <a:solidFill>
                  <a:srgbClr val="FFC000"/>
                </a:solidFill>
                <a:latin typeface="Candara" pitchFamily="34" charset="0"/>
              </a:rPr>
              <a:t> </a:t>
            </a:r>
            <a:br>
              <a:rPr lang="en-CA" sz="6000" dirty="0">
                <a:solidFill>
                  <a:srgbClr val="FFC000"/>
                </a:solidFill>
                <a:latin typeface="Candara" pitchFamily="34" charset="0"/>
              </a:rPr>
            </a:br>
            <a:r>
              <a:rPr lang="en-CA" sz="6000" dirty="0">
                <a:solidFill>
                  <a:srgbClr val="0070C0"/>
                </a:solidFill>
                <a:latin typeface="Candara" pitchFamily="34" charset="0"/>
              </a:rPr>
              <a:t/>
            </a:r>
            <a:br>
              <a:rPr lang="en-CA" sz="6000" dirty="0">
                <a:solidFill>
                  <a:srgbClr val="0070C0"/>
                </a:solidFill>
                <a:latin typeface="Candara" pitchFamily="34" charset="0"/>
              </a:rPr>
            </a:br>
            <a:r>
              <a:rPr lang="en-CA" sz="6000" b="1" dirty="0">
                <a:solidFill>
                  <a:srgbClr val="0070C0"/>
                </a:solidFill>
                <a:latin typeface="Candara" pitchFamily="34" charset="0"/>
              </a:rPr>
              <a:t/>
            </a:r>
            <a:br>
              <a:rPr lang="en-CA" sz="6000" b="1" dirty="0">
                <a:solidFill>
                  <a:srgbClr val="0070C0"/>
                </a:solidFill>
                <a:latin typeface="Candara" pitchFamily="34" charset="0"/>
              </a:rPr>
            </a:br>
            <a:r>
              <a:rPr lang="en-CA" sz="6000" b="1" spc="-150" dirty="0">
                <a:solidFill>
                  <a:srgbClr val="FFC000"/>
                </a:solidFill>
                <a:latin typeface="Candara" pitchFamily="34" charset="0"/>
              </a:rPr>
              <a:t>DEVOIRS DU DÉLÉGUÉ</a:t>
            </a:r>
            <a:endParaRPr lang="en-CA" sz="6000" b="1" spc="-150" dirty="0">
              <a:solidFill>
                <a:srgbClr val="FF0000"/>
              </a:solidFill>
              <a:latin typeface="Candara"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589240"/>
            <a:ext cx="1048603" cy="1048603"/>
          </a:xfrm>
          <a:prstGeom prst="rect">
            <a:avLst/>
          </a:prstGeom>
        </p:spPr>
      </p:pic>
    </p:spTree>
    <p:extLst>
      <p:ext uri="{BB962C8B-B14F-4D97-AF65-F5344CB8AC3E}">
        <p14:creationId xmlns:p14="http://schemas.microsoft.com/office/powerpoint/2010/main" val="78730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5446" y="0"/>
            <a:ext cx="4504320" cy="7993035"/>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6158" y="-25132"/>
            <a:ext cx="5143945" cy="2890977"/>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057"/>
            <a:ext cx="2825078" cy="5013176"/>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25078" y="-4057"/>
            <a:ext cx="2759352" cy="4896544"/>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2918299"/>
            <a:ext cx="5584430" cy="4188323"/>
          </a:xfrm>
          <a:prstGeom prst="rect">
            <a:avLst/>
          </a:prstGeom>
        </p:spPr>
      </p:pic>
    </p:spTree>
    <p:extLst>
      <p:ext uri="{BB962C8B-B14F-4D97-AF65-F5344CB8AC3E}">
        <p14:creationId xmlns:p14="http://schemas.microsoft.com/office/powerpoint/2010/main" val="530456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4499992" y="692696"/>
            <a:ext cx="4320480" cy="6373508"/>
          </a:xfrm>
        </p:spPr>
        <p:txBody>
          <a:bodyPr>
            <a:normAutofit fontScale="92500" lnSpcReduction="10000"/>
          </a:bodyPr>
          <a:lstStyle/>
          <a:p>
            <a:endParaRPr lang="en-CA" sz="3000" dirty="0">
              <a:solidFill>
                <a:srgbClr val="002060"/>
              </a:solidFill>
              <a:latin typeface="Candara" pitchFamily="34" charset="0"/>
            </a:endParaRPr>
          </a:p>
          <a:p>
            <a:pPr>
              <a:lnSpc>
                <a:spcPct val="115000"/>
              </a:lnSpc>
              <a:spcAft>
                <a:spcPts val="1000"/>
              </a:spcAft>
            </a:pPr>
            <a:r>
              <a:rPr lang="en-CA" sz="3200" dirty="0">
                <a:latin typeface="Calibri"/>
                <a:ea typeface="Calibri"/>
                <a:cs typeface="Times New Roman"/>
              </a:rPr>
              <a:t>Avant le </a:t>
            </a:r>
            <a:r>
              <a:rPr lang="en-CA" sz="3200" dirty="0" err="1">
                <a:latin typeface="Calibri"/>
                <a:ea typeface="Calibri"/>
                <a:cs typeface="Times New Roman"/>
              </a:rPr>
              <a:t>congrès</a:t>
            </a:r>
            <a:r>
              <a:rPr lang="en-CA" sz="3200" dirty="0">
                <a:latin typeface="Calibri"/>
                <a:ea typeface="Calibri"/>
                <a:cs typeface="Times New Roman"/>
              </a:rPr>
              <a:t>, les </a:t>
            </a:r>
            <a:r>
              <a:rPr lang="en-CA" sz="3200" dirty="0" err="1">
                <a:latin typeface="Calibri"/>
                <a:ea typeface="Calibri"/>
                <a:cs typeface="Times New Roman"/>
              </a:rPr>
              <a:t>délégués</a:t>
            </a:r>
            <a:r>
              <a:rPr lang="en-CA" sz="3200" dirty="0">
                <a:latin typeface="Calibri"/>
                <a:ea typeface="Calibri"/>
                <a:cs typeface="Times New Roman"/>
              </a:rPr>
              <a:t> </a:t>
            </a:r>
            <a:r>
              <a:rPr lang="en-CA" sz="3200" dirty="0" err="1">
                <a:latin typeface="Calibri"/>
                <a:ea typeface="Calibri"/>
                <a:cs typeface="Times New Roman"/>
              </a:rPr>
              <a:t>entendront</a:t>
            </a:r>
            <a:r>
              <a:rPr lang="en-CA" sz="3200" dirty="0">
                <a:latin typeface="Calibri"/>
                <a:ea typeface="Calibri"/>
                <a:cs typeface="Times New Roman"/>
              </a:rPr>
              <a:t> les opinions </a:t>
            </a:r>
            <a:r>
              <a:rPr lang="en-CA" sz="3200" dirty="0" err="1">
                <a:latin typeface="Calibri"/>
                <a:ea typeface="Calibri"/>
                <a:cs typeface="Times New Roman"/>
              </a:rPr>
              <a:t>exprimées</a:t>
            </a:r>
            <a:r>
              <a:rPr lang="en-CA" sz="3200" dirty="0">
                <a:latin typeface="Calibri"/>
                <a:ea typeface="Calibri"/>
                <a:cs typeface="Times New Roman"/>
              </a:rPr>
              <a:t> par les </a:t>
            </a:r>
            <a:r>
              <a:rPr lang="en-CA" sz="3200" dirty="0" err="1">
                <a:latin typeface="Calibri"/>
                <a:ea typeface="Calibri"/>
                <a:cs typeface="Times New Roman"/>
              </a:rPr>
              <a:t>membres</a:t>
            </a:r>
            <a:r>
              <a:rPr lang="en-CA" sz="3200" dirty="0">
                <a:latin typeface="Calibri"/>
                <a:ea typeface="Calibri"/>
                <a:cs typeface="Times New Roman"/>
              </a:rPr>
              <a:t> du club </a:t>
            </a:r>
            <a:r>
              <a:rPr lang="en-CA" sz="3200" dirty="0" err="1">
                <a:latin typeface="Calibri"/>
                <a:ea typeface="Calibri"/>
                <a:cs typeface="Times New Roman"/>
              </a:rPr>
              <a:t>en</a:t>
            </a:r>
            <a:r>
              <a:rPr lang="en-CA" sz="3200" dirty="0">
                <a:latin typeface="Calibri"/>
                <a:ea typeface="Calibri"/>
                <a:cs typeface="Times New Roman"/>
              </a:rPr>
              <a:t> regard des </a:t>
            </a:r>
            <a:r>
              <a:rPr lang="en-CA" sz="3200" dirty="0" err="1">
                <a:latin typeface="Calibri"/>
                <a:ea typeface="Calibri"/>
                <a:cs typeface="Times New Roman"/>
              </a:rPr>
              <a:t>amendements</a:t>
            </a:r>
            <a:r>
              <a:rPr lang="en-CA" sz="3200" dirty="0">
                <a:latin typeface="Calibri"/>
                <a:ea typeface="Calibri"/>
                <a:cs typeface="Times New Roman"/>
              </a:rPr>
              <a:t> aux </a:t>
            </a:r>
            <a:r>
              <a:rPr lang="en-CA" sz="3200" dirty="0" err="1">
                <a:latin typeface="Calibri"/>
                <a:ea typeface="Calibri"/>
                <a:cs typeface="Times New Roman"/>
              </a:rPr>
              <a:t>Règlements</a:t>
            </a:r>
            <a:r>
              <a:rPr lang="en-CA" sz="3200" dirty="0">
                <a:latin typeface="Calibri"/>
                <a:ea typeface="Calibri"/>
                <a:cs typeface="Times New Roman"/>
              </a:rPr>
              <a:t>, aux </a:t>
            </a:r>
            <a:r>
              <a:rPr lang="en-CA" sz="3200" dirty="0" err="1">
                <a:latin typeface="Calibri"/>
                <a:ea typeface="Calibri"/>
                <a:cs typeface="Times New Roman"/>
              </a:rPr>
              <a:t>résolutions</a:t>
            </a:r>
            <a:r>
              <a:rPr lang="en-CA" sz="3200" dirty="0">
                <a:latin typeface="Calibri"/>
                <a:ea typeface="Calibri"/>
                <a:cs typeface="Times New Roman"/>
              </a:rPr>
              <a:t> et aux </a:t>
            </a:r>
            <a:r>
              <a:rPr lang="en-CA" sz="3200" dirty="0" err="1">
                <a:latin typeface="Calibri"/>
                <a:ea typeface="Calibri"/>
                <a:cs typeface="Times New Roman"/>
              </a:rPr>
              <a:t>candidats</a:t>
            </a:r>
            <a:r>
              <a:rPr lang="en-CA" sz="3200" dirty="0">
                <a:latin typeface="Calibri"/>
                <a:ea typeface="Calibri"/>
                <a:cs typeface="Times New Roman"/>
              </a:rPr>
              <a:t> aux </a:t>
            </a:r>
            <a:r>
              <a:rPr lang="en-CA" sz="3200" dirty="0" err="1">
                <a:latin typeface="Calibri"/>
                <a:ea typeface="Calibri"/>
                <a:cs typeface="Times New Roman"/>
              </a:rPr>
              <a:t>différents</a:t>
            </a:r>
            <a:r>
              <a:rPr lang="en-CA" sz="3200" dirty="0">
                <a:latin typeface="Calibri"/>
                <a:ea typeface="Calibri"/>
                <a:cs typeface="Times New Roman"/>
              </a:rPr>
              <a:t> </a:t>
            </a:r>
            <a:r>
              <a:rPr lang="en-CA" sz="3200" dirty="0" err="1">
                <a:latin typeface="Calibri"/>
                <a:ea typeface="Calibri"/>
                <a:cs typeface="Times New Roman"/>
              </a:rPr>
              <a:t>postes</a:t>
            </a:r>
            <a:r>
              <a:rPr lang="en-CA" sz="3200" dirty="0">
                <a:latin typeface="Calibri"/>
                <a:ea typeface="Calibri"/>
                <a:cs typeface="Times New Roman"/>
              </a:rPr>
              <a:t> </a:t>
            </a:r>
            <a:r>
              <a:rPr lang="en-CA" sz="3200" dirty="0" err="1">
                <a:latin typeface="Calibri"/>
                <a:ea typeface="Calibri"/>
                <a:cs typeface="Times New Roman"/>
              </a:rPr>
              <a:t>électifs</a:t>
            </a:r>
            <a:r>
              <a:rPr lang="en-CA" sz="3200" dirty="0">
                <a:latin typeface="Calibri"/>
                <a:ea typeface="Calibri"/>
                <a:cs typeface="Times New Roman"/>
              </a:rPr>
              <a:t> qui </a:t>
            </a:r>
            <a:r>
              <a:rPr lang="en-CA" sz="3200" dirty="0" err="1">
                <a:latin typeface="Calibri"/>
                <a:ea typeface="Calibri"/>
                <a:cs typeface="Times New Roman"/>
              </a:rPr>
              <a:t>seront</a:t>
            </a:r>
            <a:r>
              <a:rPr lang="en-CA" sz="3200" dirty="0">
                <a:latin typeface="Calibri"/>
                <a:ea typeface="Calibri"/>
                <a:cs typeface="Times New Roman"/>
              </a:rPr>
              <a:t> </a:t>
            </a:r>
            <a:r>
              <a:rPr lang="en-CA" sz="3200" dirty="0" err="1">
                <a:latin typeface="Calibri"/>
                <a:ea typeface="Calibri"/>
                <a:cs typeface="Times New Roman"/>
              </a:rPr>
              <a:t>soumis</a:t>
            </a:r>
            <a:r>
              <a:rPr lang="en-CA" sz="3200" dirty="0">
                <a:latin typeface="Calibri"/>
                <a:ea typeface="Calibri"/>
                <a:cs typeface="Times New Roman"/>
              </a:rPr>
              <a:t> à la </a:t>
            </a:r>
            <a:r>
              <a:rPr lang="en-CA" sz="3200" dirty="0" err="1">
                <a:latin typeface="Calibri"/>
                <a:ea typeface="Calibri"/>
                <a:cs typeface="Times New Roman"/>
              </a:rPr>
              <a:t>Plénière</a:t>
            </a:r>
            <a:r>
              <a:rPr lang="en-CA" sz="3200" dirty="0">
                <a:latin typeface="Calibri"/>
                <a:ea typeface="Calibri"/>
                <a:cs typeface="Times New Roman"/>
              </a:rPr>
              <a:t> des </a:t>
            </a:r>
            <a:r>
              <a:rPr lang="en-CA" sz="3200" dirty="0" err="1">
                <a:latin typeface="Calibri"/>
                <a:ea typeface="Calibri"/>
                <a:cs typeface="Times New Roman"/>
              </a:rPr>
              <a:t>délégués</a:t>
            </a:r>
            <a:r>
              <a:rPr lang="en-CA" sz="3200" dirty="0">
                <a:latin typeface="Calibri"/>
                <a:ea typeface="Calibri"/>
                <a:cs typeface="Times New Roman"/>
              </a:rPr>
              <a:t>.</a:t>
            </a:r>
          </a:p>
          <a:p>
            <a:endParaRPr lang="en-CA" sz="3200" dirty="0"/>
          </a:p>
        </p:txBody>
      </p:sp>
      <p:sp>
        <p:nvSpPr>
          <p:cNvPr id="3" name="Rectangle 2"/>
          <p:cNvSpPr/>
          <p:nvPr/>
        </p:nvSpPr>
        <p:spPr>
          <a:xfrm>
            <a:off x="395535" y="1385733"/>
            <a:ext cx="4104457" cy="5472267"/>
          </a:xfrm>
          <a:prstGeom prst="rect">
            <a:avLst/>
          </a:prstGeom>
        </p:spPr>
        <p:txBody>
          <a:bodyPr wrap="square">
            <a:spAutoFit/>
          </a:bodyPr>
          <a:lstStyle/>
          <a:p>
            <a:pPr>
              <a:lnSpc>
                <a:spcPct val="115000"/>
              </a:lnSpc>
            </a:pPr>
            <a:r>
              <a:rPr lang="en-CA" sz="2800" b="1" dirty="0" err="1">
                <a:solidFill>
                  <a:srgbClr val="FF0000"/>
                </a:solidFill>
                <a:latin typeface="Cambria" panose="02040503050406030204" pitchFamily="18" charset="0"/>
                <a:ea typeface="Calibri"/>
                <a:cs typeface="Times New Roman"/>
              </a:rPr>
              <a:t>Amendements</a:t>
            </a:r>
            <a:r>
              <a:rPr lang="en-CA" sz="2800" b="1" dirty="0">
                <a:solidFill>
                  <a:srgbClr val="FF0000"/>
                </a:solidFill>
                <a:latin typeface="Cambria" panose="02040503050406030204" pitchFamily="18" charset="0"/>
                <a:ea typeface="Calibri"/>
                <a:cs typeface="Times New Roman"/>
              </a:rPr>
              <a:t> </a:t>
            </a:r>
            <a:r>
              <a:rPr lang="en-CA" sz="2800" b="1" dirty="0" err="1">
                <a:solidFill>
                  <a:srgbClr val="FF0000"/>
                </a:solidFill>
                <a:latin typeface="Cambria" panose="02040503050406030204" pitchFamily="18" charset="0"/>
                <a:ea typeface="Calibri"/>
                <a:cs typeface="Times New Roman"/>
              </a:rPr>
              <a:t>proposés</a:t>
            </a:r>
            <a:endParaRPr lang="en-CA" sz="2800" b="1" dirty="0">
              <a:solidFill>
                <a:srgbClr val="FF0000"/>
              </a:solidFill>
              <a:latin typeface="Cambria" panose="02040503050406030204" pitchFamily="18" charset="0"/>
              <a:ea typeface="Calibri"/>
              <a:cs typeface="Times New Roman"/>
            </a:endParaRPr>
          </a:p>
          <a:p>
            <a:pPr>
              <a:lnSpc>
                <a:spcPct val="115000"/>
              </a:lnSpc>
            </a:pPr>
            <a:r>
              <a:rPr lang="en-CA" sz="2800" b="1" dirty="0">
                <a:solidFill>
                  <a:srgbClr val="FF0000"/>
                </a:solidFill>
                <a:latin typeface="Cambria" panose="02040503050406030204" pitchFamily="18" charset="0"/>
                <a:ea typeface="Calibri"/>
                <a:cs typeface="Times New Roman"/>
              </a:rPr>
              <a:t>Pour consideration pendant </a:t>
            </a:r>
          </a:p>
          <a:p>
            <a:pPr>
              <a:lnSpc>
                <a:spcPct val="115000"/>
              </a:lnSpc>
            </a:pPr>
            <a:r>
              <a:rPr lang="en-CA" sz="2800" b="1" dirty="0">
                <a:solidFill>
                  <a:srgbClr val="FF0000"/>
                </a:solidFill>
                <a:latin typeface="Cambria" panose="02040503050406030204" pitchFamily="18" charset="0"/>
                <a:ea typeface="Calibri"/>
                <a:cs typeface="Times New Roman"/>
              </a:rPr>
              <a:t>Le </a:t>
            </a:r>
            <a:r>
              <a:rPr lang="en-CA" sz="2800" b="1" dirty="0" err="1">
                <a:solidFill>
                  <a:srgbClr val="FF0000"/>
                </a:solidFill>
                <a:latin typeface="Cambria" panose="02040503050406030204" pitchFamily="18" charset="0"/>
                <a:ea typeface="Calibri"/>
                <a:cs typeface="Times New Roman"/>
              </a:rPr>
              <a:t>congrès</a:t>
            </a:r>
            <a:r>
              <a:rPr lang="en-CA" sz="2800" b="1" dirty="0">
                <a:solidFill>
                  <a:srgbClr val="FF0000"/>
                </a:solidFill>
                <a:latin typeface="Cambria" panose="02040503050406030204" pitchFamily="18" charset="0"/>
                <a:ea typeface="Calibri"/>
                <a:cs typeface="Times New Roman"/>
              </a:rPr>
              <a:t> du District E.C. &amp; C.</a:t>
            </a:r>
          </a:p>
          <a:p>
            <a:pPr>
              <a:lnSpc>
                <a:spcPct val="115000"/>
              </a:lnSpc>
            </a:pPr>
            <a:r>
              <a:rPr lang="en-CA" sz="2800" b="1" dirty="0">
                <a:solidFill>
                  <a:srgbClr val="FF0000"/>
                </a:solidFill>
                <a:latin typeface="Cambria" panose="02040503050406030204" pitchFamily="18" charset="0"/>
                <a:ea typeface="Calibri"/>
                <a:cs typeface="Times New Roman"/>
              </a:rPr>
              <a:t> Ottawa, ON</a:t>
            </a:r>
          </a:p>
          <a:p>
            <a:pPr>
              <a:lnSpc>
                <a:spcPct val="115000"/>
              </a:lnSpc>
            </a:pPr>
            <a:r>
              <a:rPr lang="en-CA" sz="2800" b="1" dirty="0">
                <a:solidFill>
                  <a:srgbClr val="FF0000"/>
                </a:solidFill>
                <a:latin typeface="Cambria" panose="02040503050406030204" pitchFamily="18" charset="0"/>
                <a:ea typeface="Calibri"/>
                <a:cs typeface="Times New Roman"/>
              </a:rPr>
              <a:t>18 -20 </a:t>
            </a:r>
            <a:r>
              <a:rPr lang="en-CA" sz="2800" b="1" dirty="0" err="1">
                <a:solidFill>
                  <a:srgbClr val="FF0000"/>
                </a:solidFill>
                <a:latin typeface="Cambria" panose="02040503050406030204" pitchFamily="18" charset="0"/>
                <a:ea typeface="Calibri"/>
                <a:cs typeface="Times New Roman"/>
              </a:rPr>
              <a:t>mai</a:t>
            </a:r>
            <a:r>
              <a:rPr lang="en-CA" sz="2800" b="1" dirty="0">
                <a:solidFill>
                  <a:srgbClr val="FF0000"/>
                </a:solidFill>
                <a:latin typeface="Cambria" panose="02040503050406030204" pitchFamily="18" charset="0"/>
                <a:ea typeface="Calibri"/>
                <a:cs typeface="Times New Roman"/>
              </a:rPr>
              <a:t> 2017</a:t>
            </a:r>
          </a:p>
          <a:p>
            <a:pPr lvl="0" algn="ctr"/>
            <a:endParaRPr lang="en-CA" sz="3200" dirty="0">
              <a:solidFill>
                <a:srgbClr val="FF0000"/>
              </a:solidFill>
            </a:endParaRPr>
          </a:p>
          <a:p>
            <a:pPr lvl="0" algn="ctr"/>
            <a:r>
              <a:rPr lang="en-CA" sz="2000" dirty="0">
                <a:solidFill>
                  <a:srgbClr val="FF0000"/>
                </a:solidFill>
              </a:rPr>
              <a:t> </a:t>
            </a:r>
          </a:p>
          <a:p>
            <a:pPr lvl="0" algn="ctr"/>
            <a:endParaRPr lang="en-CA" sz="2000" dirty="0">
              <a:solidFill>
                <a:srgbClr val="FF0000"/>
              </a:solidFill>
            </a:endParaRPr>
          </a:p>
          <a:p>
            <a:pPr lvl="0" algn="ctr"/>
            <a:endParaRPr lang="en-CA" sz="2000" dirty="0">
              <a:solidFill>
                <a:srgbClr val="FF0000"/>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5" y="5589240"/>
            <a:ext cx="1048603" cy="1048603"/>
          </a:xfrm>
          <a:prstGeom prst="rect">
            <a:avLst/>
          </a:prstGeom>
        </p:spPr>
      </p:pic>
    </p:spTree>
    <p:extLst>
      <p:ext uri="{BB962C8B-B14F-4D97-AF65-F5344CB8AC3E}">
        <p14:creationId xmlns:p14="http://schemas.microsoft.com/office/powerpoint/2010/main" val="3552088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467544" y="2132856"/>
            <a:ext cx="3801616" cy="2736303"/>
          </a:xfrm>
        </p:spPr>
        <p:txBody>
          <a:bodyPr/>
          <a:lstStyle/>
          <a:p>
            <a:endParaRPr lang="en-CA" sz="3200" dirty="0">
              <a:solidFill>
                <a:srgbClr val="002060"/>
              </a:solidFill>
              <a:latin typeface="Candara" pitchFamily="34" charset="0"/>
            </a:endParaRPr>
          </a:p>
          <a:p>
            <a:pPr lvl="0">
              <a:buClr>
                <a:srgbClr val="31B6FD"/>
              </a:buClr>
            </a:pPr>
            <a:r>
              <a:rPr lang="en-CA" sz="3200" spc="-150" dirty="0" err="1">
                <a:solidFill>
                  <a:srgbClr val="0070C0"/>
                </a:solidFill>
                <a:latin typeface="Candara" pitchFamily="34" charset="0"/>
              </a:rPr>
              <a:t>Assistez</a:t>
            </a:r>
            <a:r>
              <a:rPr lang="en-CA" sz="3200" spc="-150" dirty="0">
                <a:solidFill>
                  <a:srgbClr val="0070C0"/>
                </a:solidFill>
                <a:latin typeface="Candara" pitchFamily="34" charset="0"/>
              </a:rPr>
              <a:t> à </a:t>
            </a:r>
            <a:r>
              <a:rPr lang="en-CA" sz="3200" spc="-150" dirty="0" err="1">
                <a:solidFill>
                  <a:srgbClr val="0070C0"/>
                </a:solidFill>
                <a:latin typeface="Candara" pitchFamily="34" charset="0"/>
              </a:rPr>
              <a:t>toutes</a:t>
            </a:r>
            <a:r>
              <a:rPr lang="en-CA" sz="3200" b="1" spc="-150" dirty="0">
                <a:solidFill>
                  <a:srgbClr val="0070C0"/>
                </a:solidFill>
                <a:latin typeface="Candara" pitchFamily="34" charset="0"/>
              </a:rPr>
              <a:t> </a:t>
            </a:r>
            <a:r>
              <a:rPr lang="en-CA" sz="3200" spc="-150" dirty="0">
                <a:solidFill>
                  <a:srgbClr val="0070C0"/>
                </a:solidFill>
                <a:latin typeface="Candara" pitchFamily="34" charset="0"/>
              </a:rPr>
              <a:t>les </a:t>
            </a:r>
            <a:r>
              <a:rPr lang="en-CA" sz="3200" spc="-150" dirty="0" err="1">
                <a:solidFill>
                  <a:srgbClr val="0070C0"/>
                </a:solidFill>
                <a:latin typeface="Candara" pitchFamily="34" charset="0"/>
              </a:rPr>
              <a:t>plénières</a:t>
            </a:r>
            <a:r>
              <a:rPr lang="en-CA" sz="3200" spc="-150" dirty="0">
                <a:solidFill>
                  <a:srgbClr val="0070C0"/>
                </a:solidFill>
                <a:latin typeface="Candara" pitchFamily="34" charset="0"/>
              </a:rPr>
              <a:t> qui se </a:t>
            </a:r>
            <a:r>
              <a:rPr lang="en-CA" sz="3200" spc="-150" dirty="0" err="1">
                <a:solidFill>
                  <a:srgbClr val="0070C0"/>
                </a:solidFill>
                <a:latin typeface="Candara" pitchFamily="34" charset="0"/>
              </a:rPr>
              <a:t>tiendront</a:t>
            </a:r>
            <a:r>
              <a:rPr lang="en-CA" sz="3200" spc="-150" dirty="0">
                <a:solidFill>
                  <a:srgbClr val="0070C0"/>
                </a:solidFill>
                <a:latin typeface="Candara" pitchFamily="34" charset="0"/>
              </a:rPr>
              <a:t> pendant le </a:t>
            </a:r>
            <a:r>
              <a:rPr lang="en-CA" sz="3200" spc="-150" dirty="0" err="1">
                <a:solidFill>
                  <a:srgbClr val="0070C0"/>
                </a:solidFill>
                <a:latin typeface="Candara" pitchFamily="34" charset="0"/>
              </a:rPr>
              <a:t>congrès</a:t>
            </a:r>
            <a:r>
              <a:rPr lang="en-CA" sz="3200" spc="-150" dirty="0">
                <a:solidFill>
                  <a:srgbClr val="0070C0"/>
                </a:solidFill>
                <a:latin typeface="Candara" pitchFamily="34" charset="0"/>
              </a:rPr>
              <a:t>. </a:t>
            </a:r>
          </a:p>
          <a:p>
            <a:endParaRPr lang="en-CA"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51375" y="2432050"/>
            <a:ext cx="3905250" cy="26035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5517232"/>
            <a:ext cx="1048603" cy="1048603"/>
          </a:xfrm>
          <a:prstGeom prst="rect">
            <a:avLst/>
          </a:prstGeom>
        </p:spPr>
      </p:pic>
    </p:spTree>
    <p:extLst>
      <p:ext uri="{BB962C8B-B14F-4D97-AF65-F5344CB8AC3E}">
        <p14:creationId xmlns:p14="http://schemas.microsoft.com/office/powerpoint/2010/main" val="150708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27584" y="1772816"/>
            <a:ext cx="3352800" cy="3960439"/>
          </a:xfrm>
        </p:spPr>
        <p:txBody>
          <a:bodyPr>
            <a:normAutofit lnSpcReduction="10000"/>
          </a:bodyPr>
          <a:lstStyle/>
          <a:p>
            <a:pPr lvl="0">
              <a:buClr>
                <a:srgbClr val="31B6FD"/>
              </a:buClr>
            </a:pPr>
            <a:r>
              <a:rPr lang="en-CA" sz="2800" spc="-150" dirty="0" err="1">
                <a:solidFill>
                  <a:srgbClr val="0070C0"/>
                </a:solidFill>
                <a:latin typeface="Candara" pitchFamily="34" charset="0"/>
              </a:rPr>
              <a:t>Votez</a:t>
            </a:r>
            <a:r>
              <a:rPr lang="en-CA" sz="2800" spc="-150" dirty="0">
                <a:solidFill>
                  <a:srgbClr val="0070C0"/>
                </a:solidFill>
                <a:latin typeface="Candara" pitchFamily="34" charset="0"/>
              </a:rPr>
              <a:t> sur les </a:t>
            </a:r>
            <a:r>
              <a:rPr lang="en-CA" sz="2800" spc="-150" dirty="0" err="1">
                <a:solidFill>
                  <a:srgbClr val="0070C0"/>
                </a:solidFill>
                <a:latin typeface="Candara" pitchFamily="34" charset="0"/>
              </a:rPr>
              <a:t>sujets</a:t>
            </a:r>
            <a:r>
              <a:rPr lang="en-CA" sz="2800" spc="-150" dirty="0">
                <a:solidFill>
                  <a:srgbClr val="0070C0"/>
                </a:solidFill>
                <a:latin typeface="Candara" pitchFamily="34" charset="0"/>
              </a:rPr>
              <a:t> qui </a:t>
            </a:r>
            <a:r>
              <a:rPr lang="en-CA" sz="2800" spc="-150" dirty="0" err="1">
                <a:solidFill>
                  <a:srgbClr val="0070C0"/>
                </a:solidFill>
                <a:latin typeface="Candara" pitchFamily="34" charset="0"/>
              </a:rPr>
              <a:t>seront</a:t>
            </a:r>
            <a:r>
              <a:rPr lang="en-CA" sz="2800" spc="-150" dirty="0">
                <a:solidFill>
                  <a:srgbClr val="0070C0"/>
                </a:solidFill>
                <a:latin typeface="Candara" pitchFamily="34" charset="0"/>
              </a:rPr>
              <a:t> </a:t>
            </a:r>
            <a:r>
              <a:rPr lang="en-CA" sz="2800" spc="-150" dirty="0" err="1">
                <a:solidFill>
                  <a:srgbClr val="0070C0"/>
                </a:solidFill>
                <a:latin typeface="Candara" pitchFamily="34" charset="0"/>
              </a:rPr>
              <a:t>soumis</a:t>
            </a:r>
            <a:r>
              <a:rPr lang="en-CA" sz="2800" spc="-150" dirty="0">
                <a:solidFill>
                  <a:srgbClr val="0070C0"/>
                </a:solidFill>
                <a:latin typeface="Candara" pitchFamily="34" charset="0"/>
              </a:rPr>
              <a:t> à la </a:t>
            </a:r>
            <a:r>
              <a:rPr lang="en-CA" sz="2800" spc="-150" dirty="0" err="1">
                <a:solidFill>
                  <a:srgbClr val="0070C0"/>
                </a:solidFill>
                <a:latin typeface="Candara" pitchFamily="34" charset="0"/>
              </a:rPr>
              <a:t>Plénière</a:t>
            </a:r>
            <a:r>
              <a:rPr lang="en-CA" sz="2800" spc="-150" dirty="0">
                <a:solidFill>
                  <a:srgbClr val="0070C0"/>
                </a:solidFill>
                <a:latin typeface="Candara" pitchFamily="34" charset="0"/>
              </a:rPr>
              <a:t> des </a:t>
            </a:r>
            <a:r>
              <a:rPr lang="en-CA" sz="2800" spc="-150" dirty="0" err="1">
                <a:solidFill>
                  <a:srgbClr val="0070C0"/>
                </a:solidFill>
                <a:latin typeface="Candara" pitchFamily="34" charset="0"/>
              </a:rPr>
              <a:t>délégués</a:t>
            </a:r>
            <a:r>
              <a:rPr lang="en-CA" sz="2800" spc="-150" dirty="0">
                <a:solidFill>
                  <a:srgbClr val="0070C0"/>
                </a:solidFill>
                <a:latin typeface="Candara" pitchFamily="34" charset="0"/>
              </a:rPr>
              <a:t>, </a:t>
            </a:r>
            <a:r>
              <a:rPr lang="en-CA" sz="2800" spc="-150" dirty="0" err="1">
                <a:solidFill>
                  <a:srgbClr val="0070C0"/>
                </a:solidFill>
                <a:latin typeface="Candara" pitchFamily="34" charset="0"/>
              </a:rPr>
              <a:t>en</a:t>
            </a:r>
            <a:r>
              <a:rPr lang="en-CA" sz="2800" spc="-150" dirty="0">
                <a:solidFill>
                  <a:srgbClr val="0070C0"/>
                </a:solidFill>
                <a:latin typeface="Candara" pitchFamily="34" charset="0"/>
              </a:rPr>
              <a:t> tenant </a:t>
            </a:r>
            <a:r>
              <a:rPr lang="en-CA" sz="2800" spc="-150" dirty="0" err="1">
                <a:solidFill>
                  <a:srgbClr val="0070C0"/>
                </a:solidFill>
                <a:latin typeface="Candara" pitchFamily="34" charset="0"/>
              </a:rPr>
              <a:t>compte</a:t>
            </a:r>
            <a:r>
              <a:rPr lang="en-CA" sz="2800" spc="-150" dirty="0">
                <a:solidFill>
                  <a:srgbClr val="0070C0"/>
                </a:solidFill>
                <a:latin typeface="Candara" pitchFamily="34" charset="0"/>
              </a:rPr>
              <a:t> des </a:t>
            </a:r>
            <a:r>
              <a:rPr lang="en-CA" sz="2800" spc="-150" dirty="0" err="1">
                <a:solidFill>
                  <a:srgbClr val="0070C0"/>
                </a:solidFill>
                <a:latin typeface="Candara" pitchFamily="34" charset="0"/>
              </a:rPr>
              <a:t>commentaires</a:t>
            </a:r>
            <a:r>
              <a:rPr lang="en-CA" sz="2800" spc="-150" dirty="0">
                <a:solidFill>
                  <a:srgbClr val="0070C0"/>
                </a:solidFill>
                <a:latin typeface="Candara" pitchFamily="34" charset="0"/>
              </a:rPr>
              <a:t> </a:t>
            </a:r>
            <a:r>
              <a:rPr lang="en-CA" sz="2800" spc="-150" dirty="0" err="1">
                <a:solidFill>
                  <a:srgbClr val="0070C0"/>
                </a:solidFill>
                <a:latin typeface="Candara" pitchFamily="34" charset="0"/>
              </a:rPr>
              <a:t>émis</a:t>
            </a:r>
            <a:r>
              <a:rPr lang="en-CA" sz="2800" spc="-150" dirty="0">
                <a:solidFill>
                  <a:srgbClr val="0070C0"/>
                </a:solidFill>
                <a:latin typeface="Candara" pitchFamily="34" charset="0"/>
              </a:rPr>
              <a:t> par les </a:t>
            </a:r>
            <a:r>
              <a:rPr lang="en-CA" sz="2800" spc="-150" dirty="0" err="1">
                <a:solidFill>
                  <a:srgbClr val="0070C0"/>
                </a:solidFill>
                <a:latin typeface="Candara" pitchFamily="34" charset="0"/>
              </a:rPr>
              <a:t>membres</a:t>
            </a:r>
            <a:r>
              <a:rPr lang="en-CA" sz="2800" spc="-150" dirty="0">
                <a:solidFill>
                  <a:srgbClr val="0070C0"/>
                </a:solidFill>
                <a:latin typeface="Candara" pitchFamily="34" charset="0"/>
              </a:rPr>
              <a:t> de </a:t>
            </a:r>
            <a:r>
              <a:rPr lang="en-CA" sz="2800" spc="-150" dirty="0" err="1">
                <a:solidFill>
                  <a:srgbClr val="0070C0"/>
                </a:solidFill>
                <a:latin typeface="Candara" pitchFamily="34" charset="0"/>
              </a:rPr>
              <a:t>votre</a:t>
            </a:r>
            <a:r>
              <a:rPr lang="en-CA" sz="2800" spc="-150" dirty="0">
                <a:solidFill>
                  <a:srgbClr val="0070C0"/>
                </a:solidFill>
                <a:latin typeface="Candara" pitchFamily="34" charset="0"/>
              </a:rPr>
              <a:t> club </a:t>
            </a:r>
            <a:r>
              <a:rPr lang="en-CA" sz="2800" spc="-150" dirty="0" err="1">
                <a:solidFill>
                  <a:srgbClr val="0070C0"/>
                </a:solidFill>
                <a:latin typeface="Candara" pitchFamily="34" charset="0"/>
              </a:rPr>
              <a:t>ou</a:t>
            </a:r>
            <a:r>
              <a:rPr lang="en-CA" sz="2800" spc="-150" dirty="0">
                <a:solidFill>
                  <a:srgbClr val="0070C0"/>
                </a:solidFill>
                <a:latin typeface="Candara" pitchFamily="34" charset="0"/>
              </a:rPr>
              <a:t> </a:t>
            </a:r>
            <a:r>
              <a:rPr lang="en-CA" sz="2800" spc="-150" dirty="0" err="1">
                <a:solidFill>
                  <a:srgbClr val="0070C0"/>
                </a:solidFill>
                <a:latin typeface="Candara" pitchFamily="34" charset="0"/>
              </a:rPr>
              <a:t>en</a:t>
            </a:r>
            <a:r>
              <a:rPr lang="en-CA" sz="2800" spc="-150" dirty="0">
                <a:solidFill>
                  <a:srgbClr val="0070C0"/>
                </a:solidFill>
                <a:latin typeface="Candara" pitchFamily="34" charset="0"/>
              </a:rPr>
              <a:t> </a:t>
            </a:r>
            <a:r>
              <a:rPr lang="en-CA" sz="2800" spc="-150" dirty="0" err="1">
                <a:solidFill>
                  <a:srgbClr val="0070C0"/>
                </a:solidFill>
                <a:latin typeface="Candara" pitchFamily="34" charset="0"/>
              </a:rPr>
              <a:t>respectant</a:t>
            </a:r>
            <a:r>
              <a:rPr lang="en-CA" sz="2800" spc="-150" dirty="0">
                <a:solidFill>
                  <a:srgbClr val="0070C0"/>
                </a:solidFill>
                <a:latin typeface="Candara" pitchFamily="34" charset="0"/>
              </a:rPr>
              <a:t> les directives du </a:t>
            </a:r>
            <a:r>
              <a:rPr lang="en-CA" sz="2800" spc="-150" dirty="0" err="1">
                <a:solidFill>
                  <a:srgbClr val="0070C0"/>
                </a:solidFill>
                <a:latin typeface="Candara" pitchFamily="34" charset="0"/>
              </a:rPr>
              <a:t>votre</a:t>
            </a:r>
            <a:r>
              <a:rPr lang="en-CA" sz="2800" spc="-150" dirty="0">
                <a:solidFill>
                  <a:srgbClr val="0070C0"/>
                </a:solidFill>
                <a:latin typeface="Candara" pitchFamily="34" charset="0"/>
              </a:rPr>
              <a:t> club. </a:t>
            </a:r>
          </a:p>
          <a:p>
            <a:endParaRPr lang="en-CA"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51375" y="2432050"/>
            <a:ext cx="3905250" cy="26035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584" y="5589240"/>
            <a:ext cx="1048603" cy="1048603"/>
          </a:xfrm>
          <a:prstGeom prst="rect">
            <a:avLst/>
          </a:prstGeom>
        </p:spPr>
      </p:pic>
    </p:spTree>
    <p:extLst>
      <p:ext uri="{BB962C8B-B14F-4D97-AF65-F5344CB8AC3E}">
        <p14:creationId xmlns:p14="http://schemas.microsoft.com/office/powerpoint/2010/main" val="2676213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508104" y="836712"/>
            <a:ext cx="2971800" cy="5472608"/>
          </a:xfrm>
        </p:spPr>
        <p:txBody>
          <a:bodyPr>
            <a:normAutofit/>
          </a:bodyPr>
          <a:lstStyle/>
          <a:p>
            <a:pPr algn="just"/>
            <a:endParaRPr lang="en-CA" sz="3000" spc="-150" dirty="0">
              <a:solidFill>
                <a:srgbClr val="0070C0"/>
              </a:solidFill>
              <a:latin typeface="Candara" pitchFamily="34" charset="0"/>
            </a:endParaRPr>
          </a:p>
          <a:p>
            <a:pPr algn="just"/>
            <a:endParaRPr lang="en-CA" sz="3000" spc="-150" dirty="0">
              <a:solidFill>
                <a:srgbClr val="0070C0"/>
              </a:solidFill>
              <a:latin typeface="Candara" pitchFamily="34" charset="0"/>
            </a:endParaRPr>
          </a:p>
        </p:txBody>
      </p:sp>
      <p:sp>
        <p:nvSpPr>
          <p:cNvPr id="2" name="Title 1"/>
          <p:cNvSpPr>
            <a:spLocks noGrp="1"/>
          </p:cNvSpPr>
          <p:nvPr>
            <p:ph type="title"/>
          </p:nvPr>
        </p:nvSpPr>
        <p:spPr/>
        <p:txBody>
          <a:bodyPr/>
          <a:lstStyle/>
          <a:p>
            <a:endParaRPr lang="en-CA"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55576" y="2204864"/>
            <a:ext cx="3905250" cy="2603500"/>
          </a:xfrm>
          <a:prstGeom prst="rect">
            <a:avLst/>
          </a:prstGeom>
          <a:ln>
            <a:noFill/>
          </a:ln>
          <a:effectLst>
            <a:softEdge rad="112500"/>
          </a:effectLst>
        </p:spPr>
      </p:pic>
      <p:sp>
        <p:nvSpPr>
          <p:cNvPr id="8" name="Rectangle 7"/>
          <p:cNvSpPr/>
          <p:nvPr/>
        </p:nvSpPr>
        <p:spPr>
          <a:xfrm>
            <a:off x="4716016" y="1052734"/>
            <a:ext cx="3960440" cy="4862870"/>
          </a:xfrm>
          <a:prstGeom prst="rect">
            <a:avLst/>
          </a:prstGeom>
        </p:spPr>
        <p:txBody>
          <a:bodyPr wrap="square">
            <a:spAutoFit/>
          </a:bodyPr>
          <a:lstStyle/>
          <a:p>
            <a:endParaRPr lang="en-CA" sz="3000" spc="-150" dirty="0">
              <a:solidFill>
                <a:srgbClr val="002060"/>
              </a:solidFill>
              <a:latin typeface="Candara" pitchFamily="34" charset="0"/>
            </a:endParaRPr>
          </a:p>
          <a:p>
            <a:pPr lvl="0">
              <a:spcAft>
                <a:spcPts val="600"/>
              </a:spcAft>
              <a:buClr>
                <a:srgbClr val="31B6FD"/>
              </a:buClr>
              <a:buSzPct val="100000"/>
            </a:pPr>
            <a:r>
              <a:rPr lang="en-CA" sz="2800" spc="-150" dirty="0" err="1">
                <a:solidFill>
                  <a:srgbClr val="0070C0"/>
                </a:solidFill>
                <a:latin typeface="Cambria" panose="02040503050406030204" pitchFamily="18" charset="0"/>
              </a:rPr>
              <a:t>Assistez</a:t>
            </a:r>
            <a:r>
              <a:rPr lang="en-CA" sz="2800" spc="-150" dirty="0">
                <a:solidFill>
                  <a:srgbClr val="0070C0"/>
                </a:solidFill>
                <a:latin typeface="Cambria" panose="02040503050406030204" pitchFamily="18" charset="0"/>
              </a:rPr>
              <a:t> à </a:t>
            </a:r>
            <a:r>
              <a:rPr lang="en-CA" sz="2800" spc="-150" dirty="0" err="1">
                <a:solidFill>
                  <a:srgbClr val="0070C0"/>
                </a:solidFill>
                <a:latin typeface="Cambria" panose="02040503050406030204" pitchFamily="18" charset="0"/>
              </a:rPr>
              <a:t>autant</a:t>
            </a:r>
            <a:r>
              <a:rPr lang="en-CA" sz="2800" spc="-150" dirty="0">
                <a:solidFill>
                  <a:srgbClr val="0070C0"/>
                </a:solidFill>
                <a:latin typeface="Cambria" panose="02040503050406030204" pitchFamily="18" charset="0"/>
              </a:rPr>
              <a:t> </a:t>
            </a:r>
            <a:r>
              <a:rPr lang="en-CA" sz="2800" spc="-150" dirty="0" err="1">
                <a:solidFill>
                  <a:srgbClr val="0070C0"/>
                </a:solidFill>
                <a:latin typeface="Cambria" panose="02040503050406030204" pitchFamily="18" charset="0"/>
              </a:rPr>
              <a:t>d’ateliers</a:t>
            </a:r>
            <a:r>
              <a:rPr lang="en-CA" sz="2800" spc="-150" dirty="0">
                <a:solidFill>
                  <a:srgbClr val="0070C0"/>
                </a:solidFill>
                <a:latin typeface="Cambria" panose="02040503050406030204" pitchFamily="18" charset="0"/>
              </a:rPr>
              <a:t> </a:t>
            </a:r>
            <a:r>
              <a:rPr lang="en-CA" sz="2800" spc="-150" dirty="0" err="1">
                <a:solidFill>
                  <a:srgbClr val="0070C0"/>
                </a:solidFill>
                <a:latin typeface="Cambria" panose="02040503050406030204" pitchFamily="18" charset="0"/>
              </a:rPr>
              <a:t>éducatifs</a:t>
            </a:r>
            <a:r>
              <a:rPr lang="en-CA" sz="2800" spc="-150" dirty="0">
                <a:solidFill>
                  <a:srgbClr val="0070C0"/>
                </a:solidFill>
                <a:latin typeface="Cambria" panose="02040503050406030204" pitchFamily="18" charset="0"/>
              </a:rPr>
              <a:t> que possible pendant le </a:t>
            </a:r>
            <a:r>
              <a:rPr lang="en-CA" sz="2800" spc="-150" dirty="0" err="1">
                <a:solidFill>
                  <a:srgbClr val="0070C0"/>
                </a:solidFill>
                <a:latin typeface="Cambria" panose="02040503050406030204" pitchFamily="18" charset="0"/>
              </a:rPr>
              <a:t>congrès</a:t>
            </a:r>
            <a:r>
              <a:rPr lang="en-CA" sz="2800" spc="-150" dirty="0">
                <a:solidFill>
                  <a:srgbClr val="0070C0"/>
                </a:solidFill>
                <a:latin typeface="Cambria" panose="02040503050406030204" pitchFamily="18" charset="0"/>
              </a:rPr>
              <a:t>; </a:t>
            </a:r>
            <a:r>
              <a:rPr lang="en-CA" sz="2800" spc="-150" dirty="0" err="1">
                <a:solidFill>
                  <a:srgbClr val="0070C0"/>
                </a:solidFill>
                <a:latin typeface="Cambria" panose="02040503050406030204" pitchFamily="18" charset="0"/>
              </a:rPr>
              <a:t>consultez</a:t>
            </a:r>
            <a:r>
              <a:rPr lang="en-CA" sz="2800" spc="-150" dirty="0">
                <a:solidFill>
                  <a:srgbClr val="0070C0"/>
                </a:solidFill>
                <a:latin typeface="Cambria" panose="02040503050406030204" pitchFamily="18" charset="0"/>
              </a:rPr>
              <a:t> les </a:t>
            </a:r>
            <a:r>
              <a:rPr lang="en-CA" sz="2800" spc="-150" dirty="0" err="1">
                <a:solidFill>
                  <a:srgbClr val="0070C0"/>
                </a:solidFill>
                <a:latin typeface="Cambria" panose="02040503050406030204" pitchFamily="18" charset="0"/>
              </a:rPr>
              <a:t>autres</a:t>
            </a:r>
            <a:r>
              <a:rPr lang="en-CA" sz="2800" spc="-150" dirty="0">
                <a:solidFill>
                  <a:srgbClr val="0070C0"/>
                </a:solidFill>
                <a:latin typeface="Cambria" panose="02040503050406030204" pitchFamily="18" charset="0"/>
              </a:rPr>
              <a:t> </a:t>
            </a:r>
            <a:r>
              <a:rPr lang="en-CA" sz="2800" spc="-150" dirty="0" err="1">
                <a:solidFill>
                  <a:srgbClr val="0070C0"/>
                </a:solidFill>
                <a:latin typeface="Cambria" panose="02040503050406030204" pitchFamily="18" charset="0"/>
              </a:rPr>
              <a:t>délégués</a:t>
            </a:r>
            <a:r>
              <a:rPr lang="en-CA" sz="2800" spc="-150" dirty="0">
                <a:solidFill>
                  <a:srgbClr val="0070C0"/>
                </a:solidFill>
                <a:latin typeface="Cambria" panose="02040503050406030204" pitchFamily="18" charset="0"/>
              </a:rPr>
              <a:t> de </a:t>
            </a:r>
            <a:r>
              <a:rPr lang="en-CA" sz="2800" spc="-150" dirty="0" err="1">
                <a:solidFill>
                  <a:srgbClr val="0070C0"/>
                </a:solidFill>
                <a:latin typeface="Cambria" panose="02040503050406030204" pitchFamily="18" charset="0"/>
              </a:rPr>
              <a:t>votre</a:t>
            </a:r>
            <a:r>
              <a:rPr lang="en-CA" sz="2800" spc="-150" dirty="0">
                <a:solidFill>
                  <a:srgbClr val="0070C0"/>
                </a:solidFill>
                <a:latin typeface="Cambria" panose="02040503050406030204" pitchFamily="18" charset="0"/>
              </a:rPr>
              <a:t> club pour </a:t>
            </a:r>
            <a:r>
              <a:rPr lang="en-CA" sz="2800" spc="-150" dirty="0" err="1">
                <a:solidFill>
                  <a:srgbClr val="0070C0"/>
                </a:solidFill>
                <a:latin typeface="Cambria" panose="02040503050406030204" pitchFamily="18" charset="0"/>
              </a:rPr>
              <a:t>décider</a:t>
            </a:r>
            <a:r>
              <a:rPr lang="en-CA" sz="2800" spc="-150" dirty="0">
                <a:solidFill>
                  <a:srgbClr val="0070C0"/>
                </a:solidFill>
                <a:latin typeface="Cambria" panose="02040503050406030204" pitchFamily="18" charset="0"/>
              </a:rPr>
              <a:t> de </a:t>
            </a:r>
            <a:r>
              <a:rPr lang="en-CA" sz="2800" spc="-150" dirty="0" err="1">
                <a:solidFill>
                  <a:srgbClr val="0070C0"/>
                </a:solidFill>
                <a:latin typeface="Cambria" panose="02040503050406030204" pitchFamily="18" charset="0"/>
              </a:rPr>
              <a:t>ceux</a:t>
            </a:r>
            <a:r>
              <a:rPr lang="en-CA" sz="2800" spc="-150" dirty="0">
                <a:solidFill>
                  <a:srgbClr val="0070C0"/>
                </a:solidFill>
                <a:latin typeface="Cambria" panose="02040503050406030204" pitchFamily="18" charset="0"/>
              </a:rPr>
              <a:t> </a:t>
            </a:r>
            <a:r>
              <a:rPr lang="en-CA" sz="2800" spc="-150" dirty="0" err="1">
                <a:solidFill>
                  <a:srgbClr val="0070C0"/>
                </a:solidFill>
                <a:latin typeface="Cambria" panose="02040503050406030204" pitchFamily="18" charset="0"/>
              </a:rPr>
              <a:t>auxquels</a:t>
            </a:r>
            <a:r>
              <a:rPr lang="en-CA" sz="2800" spc="-150" dirty="0">
                <a:solidFill>
                  <a:srgbClr val="0070C0"/>
                </a:solidFill>
                <a:latin typeface="Cambria" panose="02040503050406030204" pitchFamily="18" charset="0"/>
              </a:rPr>
              <a:t> </a:t>
            </a:r>
            <a:r>
              <a:rPr lang="en-CA" sz="2800" spc="-150" dirty="0" err="1">
                <a:solidFill>
                  <a:srgbClr val="0070C0"/>
                </a:solidFill>
                <a:latin typeface="Cambria" panose="02040503050406030204" pitchFamily="18" charset="0"/>
              </a:rPr>
              <a:t>vous</a:t>
            </a:r>
            <a:r>
              <a:rPr lang="en-CA" sz="2800" spc="-150" dirty="0">
                <a:solidFill>
                  <a:srgbClr val="0070C0"/>
                </a:solidFill>
                <a:latin typeface="Cambria" panose="02040503050406030204" pitchFamily="18" charset="0"/>
              </a:rPr>
              <a:t> </a:t>
            </a:r>
            <a:r>
              <a:rPr lang="en-CA" sz="2800" spc="-150" dirty="0" err="1">
                <a:solidFill>
                  <a:srgbClr val="0070C0"/>
                </a:solidFill>
                <a:latin typeface="Cambria" panose="02040503050406030204" pitchFamily="18" charset="0"/>
              </a:rPr>
              <a:t>assiste-rez</a:t>
            </a:r>
            <a:r>
              <a:rPr lang="en-CA" sz="2800" spc="-150" dirty="0">
                <a:solidFill>
                  <a:srgbClr val="0070C0"/>
                </a:solidFill>
                <a:latin typeface="Cambria" panose="02040503050406030204" pitchFamily="18" charset="0"/>
              </a:rPr>
              <a:t> pour </a:t>
            </a:r>
            <a:r>
              <a:rPr lang="en-CA" sz="2800" spc="-150" dirty="0" err="1">
                <a:solidFill>
                  <a:srgbClr val="0070C0"/>
                </a:solidFill>
                <a:latin typeface="Cambria" panose="02040503050406030204" pitchFamily="18" charset="0"/>
              </a:rPr>
              <a:t>rassembler</a:t>
            </a:r>
            <a:r>
              <a:rPr lang="en-CA" sz="2800" spc="-150" dirty="0">
                <a:solidFill>
                  <a:srgbClr val="0070C0"/>
                </a:solidFill>
                <a:latin typeface="Cambria" panose="02040503050406030204" pitchFamily="18" charset="0"/>
              </a:rPr>
              <a:t> le plus </a:t>
            </a:r>
            <a:r>
              <a:rPr lang="en-CA" sz="2800" spc="-150" dirty="0" err="1">
                <a:solidFill>
                  <a:srgbClr val="0070C0"/>
                </a:solidFill>
                <a:latin typeface="Cambria" panose="02040503050406030204" pitchFamily="18" charset="0"/>
              </a:rPr>
              <a:t>d’informations</a:t>
            </a:r>
            <a:r>
              <a:rPr lang="en-CA" sz="2800" spc="-150" dirty="0">
                <a:solidFill>
                  <a:srgbClr val="0070C0"/>
                </a:solidFill>
                <a:latin typeface="Cambria" panose="02040503050406030204" pitchFamily="18" charset="0"/>
              </a:rPr>
              <a:t> que possible à </a:t>
            </a:r>
            <a:r>
              <a:rPr lang="en-CA" sz="2800" spc="-150" dirty="0" err="1">
                <a:solidFill>
                  <a:srgbClr val="0070C0"/>
                </a:solidFill>
                <a:latin typeface="Cambria" panose="02040503050406030204" pitchFamily="18" charset="0"/>
              </a:rPr>
              <a:t>rapporter</a:t>
            </a:r>
            <a:r>
              <a:rPr lang="en-CA" sz="2800" spc="-150" dirty="0">
                <a:solidFill>
                  <a:srgbClr val="0070C0"/>
                </a:solidFill>
                <a:latin typeface="Cambria" panose="02040503050406030204" pitchFamily="18" charset="0"/>
              </a:rPr>
              <a:t> à </a:t>
            </a:r>
            <a:r>
              <a:rPr lang="en-CA" sz="2800" spc="-150" dirty="0" err="1">
                <a:solidFill>
                  <a:srgbClr val="0070C0"/>
                </a:solidFill>
                <a:latin typeface="Cambria" panose="02040503050406030204" pitchFamily="18" charset="0"/>
              </a:rPr>
              <a:t>votre</a:t>
            </a:r>
            <a:r>
              <a:rPr lang="en-CA" sz="2800" spc="-150" dirty="0">
                <a:solidFill>
                  <a:srgbClr val="0070C0"/>
                </a:solidFill>
                <a:latin typeface="Cambria" panose="02040503050406030204" pitchFamily="18" charset="0"/>
              </a:rPr>
              <a:t> club.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8603" cy="1048603"/>
          </a:xfrm>
          <a:prstGeom prst="rect">
            <a:avLst/>
          </a:prstGeom>
        </p:spPr>
      </p:pic>
    </p:spTree>
    <p:extLst>
      <p:ext uri="{BB962C8B-B14F-4D97-AF65-F5344CB8AC3E}">
        <p14:creationId xmlns:p14="http://schemas.microsoft.com/office/powerpoint/2010/main" val="82298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588" y="-99392"/>
            <a:ext cx="10436088" cy="6957392"/>
          </a:xfrm>
          <a:prstGeom prst="rect">
            <a:avLst/>
          </a:prstGeom>
        </p:spPr>
      </p:pic>
    </p:spTree>
    <p:extLst>
      <p:ext uri="{BB962C8B-B14F-4D97-AF65-F5344CB8AC3E}">
        <p14:creationId xmlns:p14="http://schemas.microsoft.com/office/powerpoint/2010/main" val="1502137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99592" y="2132856"/>
            <a:ext cx="3153544" cy="3168352"/>
          </a:xfrm>
        </p:spPr>
        <p:txBody>
          <a:bodyPr>
            <a:normAutofit/>
          </a:bodyPr>
          <a:lstStyle/>
          <a:p>
            <a:r>
              <a:rPr lang="en-CA" sz="3200" spc="-150" dirty="0">
                <a:solidFill>
                  <a:srgbClr val="0070C0"/>
                </a:solidFill>
                <a:latin typeface="Candara" pitchFamily="34" charset="0"/>
              </a:rPr>
              <a:t>Au nom de </a:t>
            </a:r>
            <a:r>
              <a:rPr lang="en-CA" sz="3200" spc="-150" dirty="0" err="1">
                <a:solidFill>
                  <a:srgbClr val="0070C0"/>
                </a:solidFill>
                <a:latin typeface="Candara" pitchFamily="34" charset="0"/>
              </a:rPr>
              <a:t>votre</a:t>
            </a:r>
            <a:r>
              <a:rPr lang="en-CA" sz="3200" spc="-150" dirty="0">
                <a:solidFill>
                  <a:srgbClr val="0070C0"/>
                </a:solidFill>
                <a:latin typeface="Candara" pitchFamily="34" charset="0"/>
              </a:rPr>
              <a:t> club, </a:t>
            </a:r>
            <a:r>
              <a:rPr lang="en-CA" sz="3200" spc="-150" dirty="0" err="1">
                <a:solidFill>
                  <a:srgbClr val="0070C0"/>
                </a:solidFill>
                <a:latin typeface="Candara" pitchFamily="34" charset="0"/>
              </a:rPr>
              <a:t>récupérez</a:t>
            </a:r>
            <a:r>
              <a:rPr lang="en-CA" sz="3200" spc="-150" dirty="0">
                <a:solidFill>
                  <a:srgbClr val="0070C0"/>
                </a:solidFill>
                <a:latin typeface="Candara" pitchFamily="34" charset="0"/>
              </a:rPr>
              <a:t> des </a:t>
            </a:r>
            <a:r>
              <a:rPr lang="en-CA" sz="3200" spc="-150" dirty="0" err="1">
                <a:solidFill>
                  <a:srgbClr val="0070C0"/>
                </a:solidFill>
                <a:latin typeface="Candara" pitchFamily="34" charset="0"/>
              </a:rPr>
              <a:t>dépliants</a:t>
            </a:r>
            <a:r>
              <a:rPr lang="en-CA" sz="3200" spc="-150" dirty="0">
                <a:solidFill>
                  <a:srgbClr val="0070C0"/>
                </a:solidFill>
                <a:latin typeface="Candara" pitchFamily="34" charset="0"/>
              </a:rPr>
              <a:t> et </a:t>
            </a:r>
            <a:r>
              <a:rPr lang="en-CA" sz="3200" spc="-150" dirty="0" err="1">
                <a:solidFill>
                  <a:srgbClr val="0070C0"/>
                </a:solidFill>
                <a:latin typeface="Candara" pitchFamily="34" charset="0"/>
              </a:rPr>
              <a:t>autres</a:t>
            </a:r>
            <a:r>
              <a:rPr lang="en-CA" sz="3200" spc="-150" dirty="0">
                <a:solidFill>
                  <a:srgbClr val="0070C0"/>
                </a:solidFill>
                <a:latin typeface="Candara" pitchFamily="34" charset="0"/>
              </a:rPr>
              <a:t> </a:t>
            </a:r>
            <a:r>
              <a:rPr lang="en-CA" sz="3200" spc="-150" dirty="0" err="1">
                <a:solidFill>
                  <a:srgbClr val="0070C0"/>
                </a:solidFill>
                <a:latin typeface="Candara" pitchFamily="34" charset="0"/>
              </a:rPr>
              <a:t>informations</a:t>
            </a:r>
            <a:r>
              <a:rPr lang="en-CA" sz="3200" spc="-150" dirty="0">
                <a:solidFill>
                  <a:srgbClr val="0070C0"/>
                </a:solidFill>
                <a:latin typeface="Candara" pitchFamily="34" charset="0"/>
              </a:rPr>
              <a:t> aux </a:t>
            </a:r>
            <a:r>
              <a:rPr lang="en-CA" sz="3200" spc="-150" dirty="0" err="1">
                <a:solidFill>
                  <a:srgbClr val="0070C0"/>
                </a:solidFill>
                <a:latin typeface="Candara" pitchFamily="34" charset="0"/>
              </a:rPr>
              <a:t>kiosques</a:t>
            </a:r>
            <a:r>
              <a:rPr lang="en-CA" sz="3200" spc="-150" dirty="0">
                <a:solidFill>
                  <a:srgbClr val="0070C0"/>
                </a:solidFill>
                <a:latin typeface="Candara" pitchFamily="34" charset="0"/>
              </a:rPr>
              <a:t> des </a:t>
            </a:r>
            <a:r>
              <a:rPr lang="en-CA" sz="3200" spc="-150" dirty="0" err="1">
                <a:solidFill>
                  <a:srgbClr val="0070C0"/>
                </a:solidFill>
                <a:latin typeface="Candara" pitchFamily="34" charset="0"/>
              </a:rPr>
              <a:t>exposants</a:t>
            </a:r>
            <a:endParaRPr lang="en-CA" sz="3200" spc="-150"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51375" y="2432050"/>
            <a:ext cx="3905250" cy="26035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5517232"/>
            <a:ext cx="1048603" cy="1048603"/>
          </a:xfrm>
          <a:prstGeom prst="rect">
            <a:avLst/>
          </a:prstGeom>
        </p:spPr>
      </p:pic>
    </p:spTree>
    <p:extLst>
      <p:ext uri="{BB962C8B-B14F-4D97-AF65-F5344CB8AC3E}">
        <p14:creationId xmlns:p14="http://schemas.microsoft.com/office/powerpoint/2010/main" val="273010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11560" y="2132857"/>
            <a:ext cx="3729609" cy="3312367"/>
          </a:xfrm>
        </p:spPr>
        <p:txBody>
          <a:bodyPr>
            <a:normAutofit/>
          </a:bodyPr>
          <a:lstStyle/>
          <a:p>
            <a:pPr lvl="0">
              <a:buClr>
                <a:srgbClr val="31B6FD"/>
              </a:buClr>
            </a:pPr>
            <a:r>
              <a:rPr lang="en-CA" sz="3600" spc="-300" dirty="0">
                <a:solidFill>
                  <a:srgbClr val="0070C0"/>
                </a:solidFill>
                <a:latin typeface="Candara" pitchFamily="34" charset="0"/>
              </a:rPr>
              <a:t>Après le </a:t>
            </a:r>
            <a:r>
              <a:rPr lang="en-CA" sz="3600" spc="-300" dirty="0" err="1">
                <a:solidFill>
                  <a:srgbClr val="0070C0"/>
                </a:solidFill>
                <a:latin typeface="Candara" pitchFamily="34" charset="0"/>
              </a:rPr>
              <a:t>congrès</a:t>
            </a:r>
            <a:r>
              <a:rPr lang="en-CA" sz="3600" spc="-300" dirty="0">
                <a:solidFill>
                  <a:srgbClr val="0070C0"/>
                </a:solidFill>
                <a:latin typeface="Candara" pitchFamily="34" charset="0"/>
              </a:rPr>
              <a:t>, </a:t>
            </a:r>
            <a:r>
              <a:rPr lang="en-CA" sz="3600" spc="-300" dirty="0" err="1">
                <a:solidFill>
                  <a:srgbClr val="0070C0"/>
                </a:solidFill>
                <a:latin typeface="Candara" pitchFamily="34" charset="0"/>
              </a:rPr>
              <a:t>présentez</a:t>
            </a:r>
            <a:r>
              <a:rPr lang="en-CA" sz="3600" spc="-300" dirty="0">
                <a:solidFill>
                  <a:srgbClr val="0070C0"/>
                </a:solidFill>
                <a:latin typeface="Candara" pitchFamily="34" charset="0"/>
              </a:rPr>
              <a:t> un rapport </a:t>
            </a:r>
            <a:r>
              <a:rPr lang="en-CA" sz="3600" spc="-300" dirty="0" err="1">
                <a:solidFill>
                  <a:srgbClr val="0070C0"/>
                </a:solidFill>
                <a:latin typeface="Candara" pitchFamily="34" charset="0"/>
              </a:rPr>
              <a:t>complet</a:t>
            </a:r>
            <a:r>
              <a:rPr lang="en-CA" sz="3600" spc="-300" dirty="0">
                <a:solidFill>
                  <a:srgbClr val="0070C0"/>
                </a:solidFill>
                <a:latin typeface="Candara" pitchFamily="34" charset="0"/>
              </a:rPr>
              <a:t> sur les </a:t>
            </a:r>
            <a:r>
              <a:rPr lang="en-CA" sz="3600" spc="-300" dirty="0" err="1">
                <a:solidFill>
                  <a:srgbClr val="0070C0"/>
                </a:solidFill>
                <a:latin typeface="Candara" pitchFamily="34" charset="0"/>
              </a:rPr>
              <a:t>activités</a:t>
            </a:r>
            <a:r>
              <a:rPr lang="en-CA" sz="3600" spc="-300" dirty="0">
                <a:solidFill>
                  <a:srgbClr val="0070C0"/>
                </a:solidFill>
                <a:latin typeface="Candara" pitchFamily="34" charset="0"/>
              </a:rPr>
              <a:t> et les  </a:t>
            </a:r>
            <a:r>
              <a:rPr lang="en-CA" sz="3600" spc="-300" dirty="0" err="1">
                <a:solidFill>
                  <a:srgbClr val="0070C0"/>
                </a:solidFill>
                <a:latin typeface="Candara" pitchFamily="34" charset="0"/>
              </a:rPr>
              <a:t>résultats</a:t>
            </a:r>
            <a:r>
              <a:rPr lang="en-CA" sz="3600" spc="-300" dirty="0">
                <a:solidFill>
                  <a:srgbClr val="0070C0"/>
                </a:solidFill>
                <a:latin typeface="Candara" pitchFamily="34" charset="0"/>
              </a:rPr>
              <a:t>  du  </a:t>
            </a:r>
            <a:r>
              <a:rPr lang="en-CA" sz="3600" spc="-300" dirty="0" err="1">
                <a:solidFill>
                  <a:srgbClr val="0070C0"/>
                </a:solidFill>
                <a:latin typeface="Candara" pitchFamily="34" charset="0"/>
              </a:rPr>
              <a:t>congrès</a:t>
            </a:r>
            <a:r>
              <a:rPr lang="en-CA" sz="3600" spc="-300" dirty="0">
                <a:solidFill>
                  <a:srgbClr val="0070C0"/>
                </a:solidFill>
                <a:latin typeface="Candara" pitchFamily="34" charset="0"/>
              </a:rPr>
              <a:t>. </a:t>
            </a:r>
          </a:p>
          <a:p>
            <a:endParaRPr lang="en-CA" sz="3600" dirty="0"/>
          </a:p>
        </p:txBody>
      </p:sp>
      <p:pic>
        <p:nvPicPr>
          <p:cNvPr id="3074" name="Picture 2" descr="C:\Users\Owner\Desktop\the delegates module\Ray Allen Award presentation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34841" y="2348880"/>
            <a:ext cx="391288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5429309"/>
            <a:ext cx="1048603" cy="1048603"/>
          </a:xfrm>
          <a:prstGeom prst="rect">
            <a:avLst/>
          </a:prstGeom>
        </p:spPr>
      </p:pic>
    </p:spTree>
    <p:extLst>
      <p:ext uri="{BB962C8B-B14F-4D97-AF65-F5344CB8AC3E}">
        <p14:creationId xmlns:p14="http://schemas.microsoft.com/office/powerpoint/2010/main" val="984207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540568" y="-20082"/>
            <a:ext cx="10317122" cy="6878081"/>
          </a:xfrm>
        </p:spPr>
      </p:pic>
    </p:spTree>
    <p:extLst>
      <p:ext uri="{BB962C8B-B14F-4D97-AF65-F5344CB8AC3E}">
        <p14:creationId xmlns:p14="http://schemas.microsoft.com/office/powerpoint/2010/main" val="1738920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188640"/>
            <a:ext cx="8892480" cy="5006466"/>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5445224"/>
            <a:ext cx="1048603" cy="1048603"/>
          </a:xfrm>
          <a:prstGeom prst="rect">
            <a:avLst/>
          </a:prstGeom>
        </p:spPr>
      </p:pic>
      <p:sp>
        <p:nvSpPr>
          <p:cNvPr id="8" name="TextBox 7"/>
          <p:cNvSpPr txBox="1"/>
          <p:nvPr/>
        </p:nvSpPr>
        <p:spPr>
          <a:xfrm>
            <a:off x="1835696" y="5445224"/>
            <a:ext cx="7056784" cy="954107"/>
          </a:xfrm>
          <a:prstGeom prst="rect">
            <a:avLst/>
          </a:prstGeom>
          <a:noFill/>
        </p:spPr>
        <p:txBody>
          <a:bodyPr wrap="square" rtlCol="0">
            <a:spAutoFit/>
          </a:bodyPr>
          <a:lstStyle/>
          <a:p>
            <a:pPr lvl="0" algn="ctr" eaLnBrk="0" fontAlgn="base" hangingPunct="0">
              <a:spcBef>
                <a:spcPct val="0"/>
              </a:spcBef>
              <a:spcAft>
                <a:spcPct val="0"/>
              </a:spcAft>
            </a:pPr>
            <a:r>
              <a:rPr lang="en-US" altLang="en-US" sz="2800">
                <a:solidFill>
                  <a:prstClr val="black"/>
                </a:solidFill>
                <a:latin typeface="Arial" panose="020B0604020202020204" pitchFamily="34" charset="0"/>
                <a:ea typeface="Times New Roman" panose="02020603050405020304" pitchFamily="18" charset="0"/>
              </a:rPr>
              <a:t>Lieutenants-gouverneur</a:t>
            </a:r>
            <a:r>
              <a:rPr lang="en-US" altLang="en-US" sz="2800">
                <a:solidFill>
                  <a:prstClr val="black"/>
                </a:solidFill>
                <a:latin typeface="Arial" panose="020B0604020202020204" pitchFamily="34" charset="0"/>
                <a:ea typeface="Candara" panose="020E0502030303020204" pitchFamily="34" charset="0"/>
                <a:cs typeface="Candara" panose="020E0502030303020204" pitchFamily="34" charset="0"/>
              </a:rPr>
              <a:t> 2016-2017</a:t>
            </a:r>
          </a:p>
          <a:p>
            <a:pPr lvl="0" algn="ctr" eaLnBrk="0" fontAlgn="base" hangingPunct="0">
              <a:spcBef>
                <a:spcPct val="0"/>
              </a:spcBef>
              <a:spcAft>
                <a:spcPct val="0"/>
              </a:spcAft>
            </a:pPr>
            <a:r>
              <a:rPr lang="en-US" altLang="en-US" sz="2800">
                <a:solidFill>
                  <a:prstClr val="black"/>
                </a:solidFill>
                <a:latin typeface="Arial" panose="020B0604020202020204" pitchFamily="34" charset="0"/>
                <a:ea typeface="Candara" panose="020E0502030303020204" pitchFamily="34" charset="0"/>
                <a:cs typeface="Candara" panose="020E0502030303020204" pitchFamily="34" charset="0"/>
              </a:rPr>
              <a:t>et </a:t>
            </a:r>
            <a:r>
              <a:rPr lang="en-US" altLang="en-US" sz="2800">
                <a:solidFill>
                  <a:prstClr val="black"/>
                </a:solidFill>
                <a:latin typeface="Times New Roman" panose="02020603050405020304" pitchFamily="18" charset="0"/>
                <a:ea typeface="Candara" panose="020E0502030303020204" pitchFamily="34" charset="0"/>
                <a:cs typeface="Times New Roman" panose="02020603050405020304" pitchFamily="18" charset="0"/>
              </a:rPr>
              <a:t>Leaders du District</a:t>
            </a:r>
            <a:r>
              <a:rPr lang="en-US" altLang="en-US" sz="1100">
                <a:solidFill>
                  <a:prstClr val="black"/>
                </a:solidFill>
              </a:rPr>
              <a:t> </a:t>
            </a:r>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537664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914400" y="1268760"/>
            <a:ext cx="3225552" cy="4176464"/>
          </a:xfrm>
        </p:spPr>
        <p:txBody>
          <a:bodyPr>
            <a:normAutofit fontScale="77500" lnSpcReduction="20000"/>
          </a:bodyPr>
          <a:lstStyle/>
          <a:p>
            <a:endParaRPr lang="en-CA" sz="3000" dirty="0">
              <a:solidFill>
                <a:srgbClr val="002060"/>
              </a:solidFill>
              <a:latin typeface="Candara" pitchFamily="34" charset="0"/>
            </a:endParaRPr>
          </a:p>
          <a:p>
            <a:endParaRPr lang="en-CA" sz="3000" dirty="0">
              <a:solidFill>
                <a:srgbClr val="002060"/>
              </a:solidFill>
              <a:latin typeface="Candara" pitchFamily="34" charset="0"/>
            </a:endParaRPr>
          </a:p>
          <a:p>
            <a:pPr>
              <a:lnSpc>
                <a:spcPct val="115000"/>
              </a:lnSpc>
              <a:spcAft>
                <a:spcPts val="1000"/>
              </a:spcAft>
            </a:pPr>
            <a:r>
              <a:rPr lang="en-CA" sz="3200" dirty="0">
                <a:latin typeface="Calibri"/>
                <a:ea typeface="Calibri"/>
                <a:cs typeface="Times New Roman"/>
              </a:rPr>
              <a:t>Après le </a:t>
            </a:r>
            <a:r>
              <a:rPr lang="en-CA" sz="3200" dirty="0" err="1">
                <a:latin typeface="Calibri"/>
                <a:ea typeface="Calibri"/>
                <a:cs typeface="Times New Roman"/>
              </a:rPr>
              <a:t>congrès</a:t>
            </a:r>
            <a:r>
              <a:rPr lang="en-CA" sz="3200" dirty="0">
                <a:latin typeface="Calibri"/>
                <a:ea typeface="Calibri"/>
                <a:cs typeface="Times New Roman"/>
              </a:rPr>
              <a:t>, </a:t>
            </a:r>
            <a:r>
              <a:rPr lang="en-CA" sz="3200" dirty="0" err="1">
                <a:latin typeface="Calibri"/>
                <a:ea typeface="Calibri"/>
                <a:cs typeface="Times New Roman"/>
              </a:rPr>
              <a:t>comme</a:t>
            </a:r>
            <a:r>
              <a:rPr lang="en-CA" sz="3200" dirty="0">
                <a:latin typeface="Calibri"/>
                <a:ea typeface="Calibri"/>
                <a:cs typeface="Times New Roman"/>
              </a:rPr>
              <a:t> </a:t>
            </a:r>
            <a:r>
              <a:rPr lang="en-CA" sz="3200" dirty="0" err="1">
                <a:latin typeface="Calibri"/>
                <a:ea typeface="Calibri"/>
                <a:cs typeface="Times New Roman"/>
              </a:rPr>
              <a:t>conférencier</a:t>
            </a:r>
            <a:r>
              <a:rPr lang="en-CA" sz="3200" dirty="0">
                <a:latin typeface="Calibri"/>
                <a:ea typeface="Calibri"/>
                <a:cs typeface="Times New Roman"/>
              </a:rPr>
              <a:t>, </a:t>
            </a:r>
            <a:r>
              <a:rPr lang="en-CA" sz="3200" dirty="0" err="1">
                <a:latin typeface="Calibri"/>
                <a:ea typeface="Calibri"/>
                <a:cs typeface="Times New Roman"/>
              </a:rPr>
              <a:t>faites</a:t>
            </a:r>
            <a:r>
              <a:rPr lang="en-CA" sz="3200" dirty="0">
                <a:latin typeface="Calibri"/>
                <a:ea typeface="Calibri"/>
                <a:cs typeface="Times New Roman"/>
              </a:rPr>
              <a:t> </a:t>
            </a:r>
            <a:r>
              <a:rPr lang="en-CA" sz="3200" dirty="0" err="1">
                <a:latin typeface="Calibri"/>
                <a:ea typeface="Calibri"/>
                <a:cs typeface="Times New Roman"/>
              </a:rPr>
              <a:t>une</a:t>
            </a:r>
            <a:r>
              <a:rPr lang="en-CA" sz="3200" dirty="0">
                <a:latin typeface="Calibri"/>
                <a:ea typeface="Calibri"/>
                <a:cs typeface="Times New Roman"/>
              </a:rPr>
              <a:t> </a:t>
            </a:r>
            <a:r>
              <a:rPr lang="en-CA" sz="3200" dirty="0" err="1">
                <a:latin typeface="Calibri"/>
                <a:ea typeface="Calibri"/>
                <a:cs typeface="Times New Roman"/>
              </a:rPr>
              <a:t>présentation</a:t>
            </a:r>
            <a:r>
              <a:rPr lang="en-CA" sz="3200" dirty="0">
                <a:latin typeface="Calibri"/>
                <a:ea typeface="Calibri"/>
                <a:cs typeface="Times New Roman"/>
              </a:rPr>
              <a:t> </a:t>
            </a:r>
            <a:r>
              <a:rPr lang="en-CA" sz="3200" dirty="0" err="1">
                <a:latin typeface="Calibri"/>
                <a:ea typeface="Calibri"/>
                <a:cs typeface="Times New Roman"/>
              </a:rPr>
              <a:t>éducative</a:t>
            </a:r>
            <a:r>
              <a:rPr lang="en-CA" sz="3200" dirty="0">
                <a:latin typeface="Calibri"/>
                <a:ea typeface="Calibri"/>
                <a:cs typeface="Times New Roman"/>
              </a:rPr>
              <a:t> </a:t>
            </a:r>
            <a:r>
              <a:rPr lang="en-CA" sz="3200" dirty="0" err="1">
                <a:latin typeface="Calibri"/>
                <a:ea typeface="Calibri"/>
                <a:cs typeface="Times New Roman"/>
              </a:rPr>
              <a:t>concernant</a:t>
            </a:r>
            <a:r>
              <a:rPr lang="en-CA" sz="3200" dirty="0">
                <a:latin typeface="Calibri"/>
                <a:ea typeface="Calibri"/>
                <a:cs typeface="Times New Roman"/>
              </a:rPr>
              <a:t> les </a:t>
            </a:r>
            <a:r>
              <a:rPr lang="en-CA" sz="3200" dirty="0" err="1">
                <a:latin typeface="Calibri"/>
                <a:ea typeface="Calibri"/>
                <a:cs typeface="Times New Roman"/>
              </a:rPr>
              <a:t>informations</a:t>
            </a:r>
            <a:r>
              <a:rPr lang="en-CA" sz="3200" dirty="0">
                <a:latin typeface="Calibri"/>
                <a:ea typeface="Calibri"/>
                <a:cs typeface="Times New Roman"/>
              </a:rPr>
              <a:t> </a:t>
            </a:r>
            <a:r>
              <a:rPr lang="en-CA" sz="3200" dirty="0" err="1">
                <a:latin typeface="Calibri"/>
                <a:ea typeface="Calibri"/>
                <a:cs typeface="Times New Roman"/>
              </a:rPr>
              <a:t>reçues</a:t>
            </a:r>
            <a:r>
              <a:rPr lang="en-CA" sz="3200" dirty="0">
                <a:latin typeface="Calibri"/>
                <a:ea typeface="Calibri"/>
                <a:cs typeface="Times New Roman"/>
              </a:rPr>
              <a:t> et les ateliers </a:t>
            </a:r>
            <a:r>
              <a:rPr lang="en-CA" sz="3200" dirty="0" err="1">
                <a:latin typeface="Calibri"/>
                <a:ea typeface="Calibri"/>
                <a:cs typeface="Times New Roman"/>
              </a:rPr>
              <a:t>auxquels</a:t>
            </a:r>
            <a:r>
              <a:rPr lang="en-CA" sz="3200" dirty="0">
                <a:latin typeface="Calibri"/>
                <a:ea typeface="Calibri"/>
                <a:cs typeface="Times New Roman"/>
              </a:rPr>
              <a:t> </a:t>
            </a:r>
            <a:r>
              <a:rPr lang="en-CA" sz="3200" dirty="0" err="1">
                <a:latin typeface="Calibri"/>
                <a:ea typeface="Calibri"/>
                <a:cs typeface="Times New Roman"/>
              </a:rPr>
              <a:t>vous</a:t>
            </a:r>
            <a:r>
              <a:rPr lang="en-CA" sz="3200" dirty="0">
                <a:latin typeface="Calibri"/>
                <a:ea typeface="Calibri"/>
                <a:cs typeface="Times New Roman"/>
              </a:rPr>
              <a:t> </a:t>
            </a:r>
            <a:r>
              <a:rPr lang="en-CA" sz="3200" dirty="0" err="1">
                <a:latin typeface="Calibri"/>
                <a:ea typeface="Calibri"/>
                <a:cs typeface="Times New Roman"/>
              </a:rPr>
              <a:t>avez</a:t>
            </a:r>
            <a:r>
              <a:rPr lang="en-CA" sz="3200" dirty="0">
                <a:latin typeface="Calibri"/>
                <a:ea typeface="Calibri"/>
                <a:cs typeface="Times New Roman"/>
              </a:rPr>
              <a:t> </a:t>
            </a:r>
            <a:r>
              <a:rPr lang="en-CA" sz="3200" dirty="0" err="1">
                <a:latin typeface="Calibri"/>
                <a:ea typeface="Calibri"/>
                <a:cs typeface="Times New Roman"/>
              </a:rPr>
              <a:t>assisté</a:t>
            </a:r>
            <a:endParaRPr lang="en-CA" sz="3200" dirty="0">
              <a:latin typeface="Calibri"/>
              <a:ea typeface="Calibri"/>
              <a:cs typeface="Times New Roman"/>
            </a:endParaRPr>
          </a:p>
          <a:p>
            <a:r>
              <a:rPr lang="en-CA" sz="3000" dirty="0">
                <a:solidFill>
                  <a:srgbClr val="002060"/>
                </a:solidFill>
                <a:latin typeface="Candara" pitchFamily="34" charset="0"/>
              </a:rPr>
              <a:t>convention.</a:t>
            </a:r>
          </a:p>
          <a:p>
            <a:endParaRPr lang="en-CA"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51375" y="2269331"/>
            <a:ext cx="3905250" cy="2928937"/>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5445224"/>
            <a:ext cx="1048603" cy="1048603"/>
          </a:xfrm>
          <a:prstGeom prst="rect">
            <a:avLst/>
          </a:prstGeom>
        </p:spPr>
      </p:pic>
    </p:spTree>
    <p:extLst>
      <p:ext uri="{BB962C8B-B14F-4D97-AF65-F5344CB8AC3E}">
        <p14:creationId xmlns:p14="http://schemas.microsoft.com/office/powerpoint/2010/main" val="380885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CA" sz="2400" dirty="0">
                <a:solidFill>
                  <a:srgbClr val="0070C0"/>
                </a:solidFill>
                <a:latin typeface="Candara" pitchFamily="34" charset="0"/>
              </a:rPr>
              <a:t> Purpose: </a:t>
            </a:r>
            <a:endParaRPr lang="en-CA" sz="2400" dirty="0">
              <a:solidFill>
                <a:srgbClr val="0070C0"/>
              </a:solidFill>
            </a:endParaRPr>
          </a:p>
        </p:txBody>
      </p:sp>
      <p:sp>
        <p:nvSpPr>
          <p:cNvPr id="10" name="Text Placeholder 9"/>
          <p:cNvSpPr>
            <a:spLocks noGrp="1"/>
          </p:cNvSpPr>
          <p:nvPr>
            <p:ph idx="1"/>
          </p:nvPr>
        </p:nvSpPr>
        <p:spPr>
          <a:xfrm>
            <a:off x="4572000" y="1412776"/>
            <a:ext cx="4176464" cy="4226024"/>
          </a:xfrm>
        </p:spPr>
        <p:txBody>
          <a:bodyPr>
            <a:noAutofit/>
          </a:bodyPr>
          <a:lstStyle/>
          <a:p>
            <a:pPr marL="0" indent="0">
              <a:buNone/>
            </a:pPr>
            <a:r>
              <a:rPr lang="en-CA" sz="3200" spc="-300" dirty="0">
                <a:solidFill>
                  <a:srgbClr val="0070C0"/>
                </a:solidFill>
                <a:latin typeface="Cambria" panose="02040503050406030204" pitchFamily="18" charset="0"/>
              </a:rPr>
              <a:t>Pour informer </a:t>
            </a:r>
            <a:r>
              <a:rPr lang="en-CA" sz="3200" spc="-300" dirty="0" err="1">
                <a:solidFill>
                  <a:srgbClr val="0070C0"/>
                </a:solidFill>
                <a:latin typeface="Cambria" panose="02040503050406030204" pitchFamily="18" charset="0"/>
              </a:rPr>
              <a:t>tous</a:t>
            </a:r>
            <a:r>
              <a:rPr lang="en-CA" sz="3200" spc="-300" dirty="0">
                <a:solidFill>
                  <a:srgbClr val="0070C0"/>
                </a:solidFill>
                <a:latin typeface="Cambria" panose="02040503050406030204" pitchFamily="18" charset="0"/>
              </a:rPr>
              <a:t> les </a:t>
            </a:r>
            <a:r>
              <a:rPr lang="en-CA" sz="3200" spc="-300" dirty="0" err="1">
                <a:solidFill>
                  <a:srgbClr val="0070C0"/>
                </a:solidFill>
                <a:latin typeface="Cambria" panose="02040503050406030204" pitchFamily="18" charset="0"/>
              </a:rPr>
              <a:t>membres</a:t>
            </a:r>
            <a:r>
              <a:rPr lang="en-CA" sz="3200" spc="-300" dirty="0">
                <a:solidFill>
                  <a:srgbClr val="0070C0"/>
                </a:solidFill>
                <a:latin typeface="Cambria" panose="02040503050406030204" pitchFamily="18" charset="0"/>
              </a:rPr>
              <a:t> sur </a:t>
            </a:r>
            <a:r>
              <a:rPr lang="en-CA" sz="3200" spc="-300" dirty="0" err="1">
                <a:solidFill>
                  <a:srgbClr val="0070C0"/>
                </a:solidFill>
                <a:latin typeface="Cambria" panose="02040503050406030204" pitchFamily="18" charset="0"/>
              </a:rPr>
              <a:t>leurs</a:t>
            </a:r>
            <a:r>
              <a:rPr lang="en-CA" sz="3200" spc="-300" dirty="0">
                <a:solidFill>
                  <a:srgbClr val="0070C0"/>
                </a:solidFill>
                <a:latin typeface="Cambria" panose="02040503050406030204" pitchFamily="18" charset="0"/>
              </a:rPr>
              <a:t> </a:t>
            </a:r>
            <a:r>
              <a:rPr lang="en-CA" sz="3200" spc="-300" dirty="0" err="1">
                <a:solidFill>
                  <a:srgbClr val="0070C0"/>
                </a:solidFill>
                <a:latin typeface="Cambria" panose="02040503050406030204" pitchFamily="18" charset="0"/>
              </a:rPr>
              <a:t>responsabilités</a:t>
            </a:r>
            <a:r>
              <a:rPr lang="en-CA" sz="3200" spc="-300" dirty="0">
                <a:solidFill>
                  <a:srgbClr val="0070C0"/>
                </a:solidFill>
                <a:latin typeface="Cambria" panose="02040503050406030204" pitchFamily="18" charset="0"/>
              </a:rPr>
              <a:t> </a:t>
            </a:r>
            <a:r>
              <a:rPr lang="en-CA" sz="3200" spc="-300" dirty="0" err="1">
                <a:solidFill>
                  <a:srgbClr val="0070C0"/>
                </a:solidFill>
                <a:latin typeface="Cambria" panose="02040503050406030204" pitchFamily="18" charset="0"/>
              </a:rPr>
              <a:t>comme</a:t>
            </a:r>
            <a:r>
              <a:rPr lang="en-CA" sz="3200" spc="-300" dirty="0">
                <a:solidFill>
                  <a:srgbClr val="0070C0"/>
                </a:solidFill>
                <a:latin typeface="Cambria" panose="02040503050406030204" pitchFamily="18" charset="0"/>
              </a:rPr>
              <a:t> </a:t>
            </a:r>
            <a:r>
              <a:rPr lang="en-CA" sz="3200" spc="-300" dirty="0" err="1">
                <a:solidFill>
                  <a:srgbClr val="0070C0"/>
                </a:solidFill>
                <a:latin typeface="Cambria" panose="02040503050406030204" pitchFamily="18" charset="0"/>
              </a:rPr>
              <a:t>représentants</a:t>
            </a:r>
            <a:r>
              <a:rPr lang="en-CA" sz="3200" spc="-300" dirty="0">
                <a:solidFill>
                  <a:srgbClr val="0070C0"/>
                </a:solidFill>
                <a:latin typeface="Cambria" panose="02040503050406030204" pitchFamily="18" charset="0"/>
              </a:rPr>
              <a:t>  de </a:t>
            </a:r>
            <a:r>
              <a:rPr lang="en-CA" sz="3200" spc="-300" dirty="0" err="1">
                <a:solidFill>
                  <a:srgbClr val="0070C0"/>
                </a:solidFill>
                <a:latin typeface="Cambria" panose="02040503050406030204" pitchFamily="18" charset="0"/>
              </a:rPr>
              <a:t>leurs</a:t>
            </a:r>
            <a:r>
              <a:rPr lang="en-CA" sz="3200" spc="-300" dirty="0">
                <a:solidFill>
                  <a:srgbClr val="0070C0"/>
                </a:solidFill>
                <a:latin typeface="Cambria" panose="02040503050406030204" pitchFamily="18" charset="0"/>
              </a:rPr>
              <a:t> clubs à un </a:t>
            </a:r>
            <a:r>
              <a:rPr lang="en-CA" sz="3200" spc="-300" dirty="0" err="1">
                <a:solidFill>
                  <a:srgbClr val="0070C0"/>
                </a:solidFill>
                <a:latin typeface="Cambria" panose="02040503050406030204" pitchFamily="18" charset="0"/>
              </a:rPr>
              <a:t>congrès</a:t>
            </a:r>
            <a:r>
              <a:rPr lang="en-CA" sz="3200" spc="-300" dirty="0">
                <a:solidFill>
                  <a:srgbClr val="0070C0"/>
                </a:solidFill>
                <a:latin typeface="Cambria" panose="02040503050406030204" pitchFamily="18" charset="0"/>
              </a:rPr>
              <a:t> du District </a:t>
            </a:r>
            <a:r>
              <a:rPr lang="en-CA" sz="3200" spc="-300" dirty="0" err="1">
                <a:solidFill>
                  <a:srgbClr val="0070C0"/>
                </a:solidFill>
                <a:latin typeface="Cambria" panose="02040503050406030204" pitchFamily="18" charset="0"/>
              </a:rPr>
              <a:t>ou</a:t>
            </a:r>
            <a:r>
              <a:rPr lang="en-CA" sz="3200" spc="-300" dirty="0">
                <a:solidFill>
                  <a:srgbClr val="0070C0"/>
                </a:solidFill>
                <a:latin typeface="Cambria" panose="02040503050406030204" pitchFamily="18" charset="0"/>
              </a:rPr>
              <a:t>  du  Kiwanis  International.</a:t>
            </a:r>
          </a:p>
          <a:p>
            <a:pPr marL="0" indent="0">
              <a:buNone/>
            </a:pPr>
            <a:endParaRPr lang="en-CA" sz="3200" spc="-150" dirty="0">
              <a:solidFill>
                <a:srgbClr val="CC00FF"/>
              </a:solidFill>
              <a:latin typeface="Candara" pitchFamily="34" charset="0"/>
            </a:endParaRPr>
          </a:p>
          <a:p>
            <a:endParaRPr lang="en-CA" sz="2400" dirty="0"/>
          </a:p>
        </p:txBody>
      </p:sp>
      <p:pic>
        <p:nvPicPr>
          <p:cNvPr id="13" name="Content Placeholder 12"/>
          <p:cNvPicPr>
            <a:picLocks noGrp="1" noChangeAspect="1"/>
          </p:cNvPicPr>
          <p:nvPr>
            <p:ph type="pic" idx="4294967295"/>
          </p:nvPr>
        </p:nvPicPr>
        <p:blipFill>
          <a:blip r:embed="rId3" cstate="email">
            <a:extLst>
              <a:ext uri="{28A0092B-C50C-407E-A947-70E740481C1C}">
                <a14:useLocalDpi xmlns:a14="http://schemas.microsoft.com/office/drawing/2010/main"/>
              </a:ext>
            </a:extLst>
          </a:blip>
          <a:srcRect/>
          <a:stretch>
            <a:fillRect/>
          </a:stretch>
        </p:blipFill>
        <p:spPr>
          <a:xfrm>
            <a:off x="1037420" y="1556792"/>
            <a:ext cx="3240360" cy="292576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5211763"/>
            <a:ext cx="1048603" cy="1048603"/>
          </a:xfrm>
          <a:prstGeom prst="rect">
            <a:avLst/>
          </a:prstGeom>
        </p:spPr>
      </p:pic>
    </p:spTree>
    <p:extLst>
      <p:ext uri="{BB962C8B-B14F-4D97-AF65-F5344CB8AC3E}">
        <p14:creationId xmlns:p14="http://schemas.microsoft.com/office/powerpoint/2010/main" val="1916285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CA" b="1" dirty="0">
                <a:solidFill>
                  <a:srgbClr val="FFC000"/>
                </a:solidFill>
              </a:rPr>
              <a:t>DEVOIRS DU </a:t>
            </a:r>
            <a:br>
              <a:rPr lang="en-CA" b="1" dirty="0">
                <a:solidFill>
                  <a:srgbClr val="FFC000"/>
                </a:solidFill>
              </a:rPr>
            </a:br>
            <a:r>
              <a:rPr lang="en-CA" b="1" dirty="0">
                <a:solidFill>
                  <a:srgbClr val="FFC000"/>
                </a:solidFill>
              </a:rPr>
              <a:t>LIEUTENANT-GOUVERNEUR</a:t>
            </a:r>
            <a:endParaRPr lang="en-CA" b="1" dirty="0">
              <a:solidFill>
                <a:srgbClr val="FF0000"/>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986" y="5517232"/>
            <a:ext cx="1048603" cy="1048603"/>
          </a:xfrm>
          <a:prstGeom prst="rect">
            <a:avLst/>
          </a:prstGeom>
        </p:spPr>
      </p:pic>
    </p:spTree>
    <p:extLst>
      <p:ext uri="{BB962C8B-B14F-4D97-AF65-F5344CB8AC3E}">
        <p14:creationId xmlns:p14="http://schemas.microsoft.com/office/powerpoint/2010/main" val="846077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932040" y="2132856"/>
            <a:ext cx="3348372" cy="2232248"/>
          </a:xfrm>
          <a:prstGeom prst="rect">
            <a:avLst/>
          </a:prstGeom>
          <a:ln>
            <a:noFill/>
          </a:ln>
          <a:effectLst>
            <a:outerShdw blurRad="292100" dist="139700" dir="2700000" algn="tl" rotWithShape="0">
              <a:srgbClr val="333333">
                <a:alpha val="65000"/>
              </a:srgbClr>
            </a:outerShdw>
          </a:effectLst>
        </p:spPr>
      </p:pic>
      <p:sp>
        <p:nvSpPr>
          <p:cNvPr id="6" name="Text Placeholder 5"/>
          <p:cNvSpPr>
            <a:spLocks noGrp="1"/>
          </p:cNvSpPr>
          <p:nvPr>
            <p:ph type="body" sz="half" idx="2"/>
          </p:nvPr>
        </p:nvSpPr>
        <p:spPr>
          <a:xfrm>
            <a:off x="539552" y="1255068"/>
            <a:ext cx="4248472" cy="4752528"/>
          </a:xfrm>
        </p:spPr>
        <p:txBody>
          <a:bodyPr>
            <a:noAutofit/>
          </a:bodyPr>
          <a:lstStyle/>
          <a:p>
            <a:pPr lvl="0">
              <a:buClr>
                <a:srgbClr val="31B6FD"/>
              </a:buClr>
            </a:pPr>
            <a:r>
              <a:rPr lang="en-CA" sz="2800" spc="-150" dirty="0" err="1">
                <a:solidFill>
                  <a:srgbClr val="0070C0"/>
                </a:solidFill>
                <a:latin typeface="Candara" pitchFamily="34" charset="0"/>
              </a:rPr>
              <a:t>Encouragez</a:t>
            </a:r>
            <a:r>
              <a:rPr lang="en-CA" sz="2800" spc="-150" dirty="0">
                <a:solidFill>
                  <a:srgbClr val="0070C0"/>
                </a:solidFill>
                <a:latin typeface="Candara" pitchFamily="34" charset="0"/>
              </a:rPr>
              <a:t> les clubs de </a:t>
            </a:r>
            <a:r>
              <a:rPr lang="en-CA" sz="2800" spc="-150" dirty="0" err="1">
                <a:solidFill>
                  <a:srgbClr val="0070C0"/>
                </a:solidFill>
                <a:latin typeface="Candara" pitchFamily="34" charset="0"/>
              </a:rPr>
              <a:t>votre</a:t>
            </a:r>
            <a:r>
              <a:rPr lang="en-CA" sz="2800" spc="-150" dirty="0">
                <a:solidFill>
                  <a:srgbClr val="0070C0"/>
                </a:solidFill>
                <a:latin typeface="Candara" pitchFamily="34" charset="0"/>
              </a:rPr>
              <a:t> Division à </a:t>
            </a:r>
            <a:r>
              <a:rPr lang="en-CA" sz="2800" spc="-150" dirty="0" err="1">
                <a:solidFill>
                  <a:srgbClr val="0070C0"/>
                </a:solidFill>
                <a:latin typeface="Candara" pitchFamily="34" charset="0"/>
              </a:rPr>
              <a:t>envoyer</a:t>
            </a:r>
            <a:r>
              <a:rPr lang="en-CA" sz="2800" spc="-150" dirty="0">
                <a:solidFill>
                  <a:srgbClr val="0070C0"/>
                </a:solidFill>
                <a:latin typeface="Candara" pitchFamily="34" charset="0"/>
              </a:rPr>
              <a:t> le plus grand </a:t>
            </a:r>
            <a:r>
              <a:rPr lang="en-CA" sz="2800" spc="-150" dirty="0" err="1">
                <a:solidFill>
                  <a:srgbClr val="0070C0"/>
                </a:solidFill>
                <a:latin typeface="Candara" pitchFamily="34" charset="0"/>
              </a:rPr>
              <a:t>nombre</a:t>
            </a:r>
            <a:r>
              <a:rPr lang="en-CA" sz="2800" spc="-150" dirty="0">
                <a:solidFill>
                  <a:srgbClr val="0070C0"/>
                </a:solidFill>
                <a:latin typeface="Candara" pitchFamily="34" charset="0"/>
              </a:rPr>
              <a:t> de </a:t>
            </a:r>
            <a:r>
              <a:rPr lang="en-CA" sz="2800" spc="-150" dirty="0" err="1">
                <a:solidFill>
                  <a:srgbClr val="0070C0"/>
                </a:solidFill>
                <a:latin typeface="Candara" pitchFamily="34" charset="0"/>
              </a:rPr>
              <a:t>délégués</a:t>
            </a:r>
            <a:r>
              <a:rPr lang="en-CA" sz="2800" spc="-150" dirty="0">
                <a:solidFill>
                  <a:srgbClr val="0070C0"/>
                </a:solidFill>
                <a:latin typeface="Candara" pitchFamily="34" charset="0"/>
              </a:rPr>
              <a:t> à </a:t>
            </a:r>
            <a:r>
              <a:rPr lang="en-CA" sz="2800" spc="-150" dirty="0" err="1">
                <a:solidFill>
                  <a:srgbClr val="0070C0"/>
                </a:solidFill>
                <a:latin typeface="Candara" pitchFamily="34" charset="0"/>
              </a:rPr>
              <a:t>chaque</a:t>
            </a:r>
            <a:r>
              <a:rPr lang="en-CA" sz="2800" spc="-150" dirty="0">
                <a:solidFill>
                  <a:srgbClr val="0070C0"/>
                </a:solidFill>
                <a:latin typeface="Candara" pitchFamily="34" charset="0"/>
              </a:rPr>
              <a:t> </a:t>
            </a:r>
            <a:r>
              <a:rPr lang="en-CA" sz="2800" spc="-150" dirty="0" err="1">
                <a:solidFill>
                  <a:srgbClr val="0070C0"/>
                </a:solidFill>
                <a:latin typeface="Candara" pitchFamily="34" charset="0"/>
              </a:rPr>
              <a:t>congrès</a:t>
            </a:r>
            <a:r>
              <a:rPr lang="en-CA" sz="2800" spc="-150" dirty="0">
                <a:solidFill>
                  <a:srgbClr val="0070C0"/>
                </a:solidFill>
                <a:latin typeface="Candara" pitchFamily="34" charset="0"/>
              </a:rPr>
              <a:t>. </a:t>
            </a:r>
          </a:p>
          <a:p>
            <a:pPr lvl="0">
              <a:buClr>
                <a:srgbClr val="31B6FD"/>
              </a:buClr>
            </a:pPr>
            <a:r>
              <a:rPr lang="en-CA" sz="2800" b="1" spc="-300" dirty="0" err="1">
                <a:solidFill>
                  <a:srgbClr val="0070C0"/>
                </a:solidFill>
                <a:latin typeface="Candara" pitchFamily="34" charset="0"/>
              </a:rPr>
              <a:t>Congrès</a:t>
            </a:r>
            <a:r>
              <a:rPr lang="en-CA" sz="2800" b="1" spc="-300" dirty="0">
                <a:solidFill>
                  <a:srgbClr val="0070C0"/>
                </a:solidFill>
                <a:latin typeface="Candara" pitchFamily="34" charset="0"/>
              </a:rPr>
              <a:t>  </a:t>
            </a:r>
            <a:r>
              <a:rPr lang="en-CA" sz="2800" b="1" spc="-300" dirty="0" err="1">
                <a:solidFill>
                  <a:srgbClr val="0070C0"/>
                </a:solidFill>
                <a:latin typeface="Candara" pitchFamily="34" charset="0"/>
              </a:rPr>
              <a:t>internationaux</a:t>
            </a:r>
            <a:r>
              <a:rPr lang="en-CA" sz="2800" b="1" spc="-300" dirty="0">
                <a:solidFill>
                  <a:srgbClr val="0070C0"/>
                </a:solidFill>
                <a:latin typeface="Candara" pitchFamily="34" charset="0"/>
              </a:rPr>
              <a:t>: </a:t>
            </a:r>
          </a:p>
          <a:p>
            <a:pPr lvl="0">
              <a:buClr>
                <a:srgbClr val="31B6FD"/>
              </a:buClr>
            </a:pPr>
            <a:r>
              <a:rPr lang="en-CA" sz="2800" spc="-300" dirty="0">
                <a:solidFill>
                  <a:srgbClr val="0070C0"/>
                </a:solidFill>
                <a:latin typeface="Candara" pitchFamily="34" charset="0"/>
              </a:rPr>
              <a:t>2 </a:t>
            </a:r>
            <a:r>
              <a:rPr lang="en-CA" sz="2800" b="1" spc="-300" dirty="0">
                <a:solidFill>
                  <a:srgbClr val="0070C0"/>
                </a:solidFill>
                <a:latin typeface="Candara" pitchFamily="34" charset="0"/>
              </a:rPr>
              <a:t> </a:t>
            </a:r>
            <a:r>
              <a:rPr lang="en-CA" sz="2800" spc="-300" dirty="0" err="1">
                <a:solidFill>
                  <a:srgbClr val="0070C0"/>
                </a:solidFill>
                <a:latin typeface="Candara" pitchFamily="34" charset="0"/>
              </a:rPr>
              <a:t>délégués</a:t>
            </a:r>
            <a:r>
              <a:rPr lang="en-CA" sz="2800" spc="-300" dirty="0">
                <a:solidFill>
                  <a:srgbClr val="0070C0"/>
                </a:solidFill>
                <a:latin typeface="Candara" pitchFamily="34" charset="0"/>
              </a:rPr>
              <a:t>,</a:t>
            </a:r>
          </a:p>
          <a:p>
            <a:pPr lvl="0">
              <a:buClr>
                <a:srgbClr val="31B6FD"/>
              </a:buClr>
            </a:pPr>
            <a:r>
              <a:rPr lang="en-CA" sz="2800" b="1" spc="-300" dirty="0" err="1">
                <a:solidFill>
                  <a:srgbClr val="0070C0"/>
                </a:solidFill>
                <a:latin typeface="Candara" pitchFamily="34" charset="0"/>
              </a:rPr>
              <a:t>Congrès</a:t>
            </a:r>
            <a:r>
              <a:rPr lang="en-CA" sz="2800" b="1" spc="-300" dirty="0">
                <a:solidFill>
                  <a:srgbClr val="0070C0"/>
                </a:solidFill>
                <a:latin typeface="Candara" pitchFamily="34" charset="0"/>
              </a:rPr>
              <a:t>  de  District: </a:t>
            </a:r>
          </a:p>
          <a:p>
            <a:pPr lvl="0">
              <a:buClr>
                <a:srgbClr val="31B6FD"/>
              </a:buClr>
            </a:pPr>
            <a:r>
              <a:rPr lang="en-CA" sz="2800" spc="-300" dirty="0">
                <a:solidFill>
                  <a:srgbClr val="0070C0"/>
                </a:solidFill>
                <a:latin typeface="Candara" pitchFamily="34" charset="0"/>
              </a:rPr>
              <a:t>3  </a:t>
            </a:r>
            <a:r>
              <a:rPr lang="en-CA" sz="2800" spc="-300" dirty="0" err="1">
                <a:solidFill>
                  <a:srgbClr val="0070C0"/>
                </a:solidFill>
                <a:latin typeface="Candara" pitchFamily="34" charset="0"/>
              </a:rPr>
              <a:t>délégués</a:t>
            </a:r>
            <a:endParaRPr lang="en-CA" sz="2800" spc="-300" dirty="0">
              <a:solidFill>
                <a:srgbClr val="0070C0"/>
              </a:solidFill>
              <a:latin typeface="Candara"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5483294"/>
            <a:ext cx="1048603" cy="1048603"/>
          </a:xfrm>
          <a:prstGeom prst="rect">
            <a:avLst/>
          </a:prstGeom>
        </p:spPr>
      </p:pic>
    </p:spTree>
    <p:extLst>
      <p:ext uri="{BB962C8B-B14F-4D97-AF65-F5344CB8AC3E}">
        <p14:creationId xmlns:p14="http://schemas.microsoft.com/office/powerpoint/2010/main" val="2176900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27584" y="1908270"/>
            <a:ext cx="7762056" cy="4248472"/>
          </a:xfrm>
        </p:spPr>
        <p:txBody>
          <a:bodyPr>
            <a:normAutofit/>
          </a:bodyPr>
          <a:lstStyle/>
          <a:p>
            <a:endParaRPr lang="en-CA" sz="2800" spc="-150" dirty="0">
              <a:solidFill>
                <a:srgbClr val="0070C0"/>
              </a:solidFill>
              <a:latin typeface="Candara" pitchFamily="34" charset="0"/>
            </a:endParaRPr>
          </a:p>
          <a:p>
            <a:pPr lvl="0" algn="ctr">
              <a:buClr>
                <a:srgbClr val="31B6FD"/>
              </a:buClr>
            </a:pPr>
            <a:r>
              <a:rPr lang="en-CA" sz="3200" spc="-150" dirty="0" err="1">
                <a:solidFill>
                  <a:srgbClr val="0070C0"/>
                </a:solidFill>
                <a:latin typeface="Cambria" panose="02040503050406030204" pitchFamily="18" charset="0"/>
              </a:rPr>
              <a:t>Advenant</a:t>
            </a:r>
            <a:r>
              <a:rPr lang="en-CA" sz="3200" spc="-150" dirty="0">
                <a:solidFill>
                  <a:srgbClr val="0070C0"/>
                </a:solidFill>
                <a:latin typeface="Cambria" panose="02040503050406030204" pitchFamily="18" charset="0"/>
              </a:rPr>
              <a:t> </a:t>
            </a:r>
            <a:r>
              <a:rPr lang="en-CA" sz="3200" spc="-150" dirty="0" err="1">
                <a:solidFill>
                  <a:srgbClr val="0070C0"/>
                </a:solidFill>
                <a:latin typeface="Cambria" panose="02040503050406030204" pitchFamily="18" charset="0"/>
              </a:rPr>
              <a:t>qu’un</a:t>
            </a:r>
            <a:r>
              <a:rPr lang="en-CA" sz="3200" spc="-150" dirty="0">
                <a:solidFill>
                  <a:srgbClr val="0070C0"/>
                </a:solidFill>
                <a:latin typeface="Cambria" panose="02040503050406030204" pitchFamily="18" charset="0"/>
              </a:rPr>
              <a:t> club ne </a:t>
            </a:r>
            <a:r>
              <a:rPr lang="en-CA" sz="3200" spc="-150" dirty="0" err="1">
                <a:solidFill>
                  <a:srgbClr val="0070C0"/>
                </a:solidFill>
                <a:latin typeface="Cambria" panose="02040503050406030204" pitchFamily="18" charset="0"/>
              </a:rPr>
              <a:t>puisse</a:t>
            </a:r>
            <a:r>
              <a:rPr lang="en-CA" sz="3200" spc="-150" dirty="0">
                <a:solidFill>
                  <a:srgbClr val="0070C0"/>
                </a:solidFill>
                <a:latin typeface="Cambria" panose="02040503050406030204" pitchFamily="18" charset="0"/>
              </a:rPr>
              <a:t> pas </a:t>
            </a:r>
            <a:r>
              <a:rPr lang="en-CA" sz="3200" spc="-150" dirty="0" err="1">
                <a:solidFill>
                  <a:srgbClr val="0070C0"/>
                </a:solidFill>
                <a:latin typeface="Cambria" panose="02040503050406030204" pitchFamily="18" charset="0"/>
              </a:rPr>
              <a:t>envoyer</a:t>
            </a:r>
            <a:r>
              <a:rPr lang="en-CA" sz="3200" spc="-150" dirty="0">
                <a:solidFill>
                  <a:srgbClr val="0070C0"/>
                </a:solidFill>
                <a:latin typeface="Cambria" panose="02040503050406030204" pitchFamily="18" charset="0"/>
              </a:rPr>
              <a:t> de </a:t>
            </a:r>
            <a:r>
              <a:rPr lang="en-CA" sz="3200" spc="-150" dirty="0" err="1">
                <a:solidFill>
                  <a:srgbClr val="0070C0"/>
                </a:solidFill>
                <a:latin typeface="Cambria" panose="02040503050406030204" pitchFamily="18" charset="0"/>
              </a:rPr>
              <a:t>délégué</a:t>
            </a:r>
            <a:r>
              <a:rPr lang="en-CA" sz="3200" spc="-150" dirty="0">
                <a:solidFill>
                  <a:srgbClr val="0070C0"/>
                </a:solidFill>
                <a:latin typeface="Cambria" panose="02040503050406030204" pitchFamily="18" charset="0"/>
              </a:rPr>
              <a:t>, </a:t>
            </a:r>
            <a:r>
              <a:rPr lang="en-CA" sz="3200" spc="-150" dirty="0" err="1">
                <a:solidFill>
                  <a:srgbClr val="0070C0"/>
                </a:solidFill>
                <a:latin typeface="Cambria" panose="02040503050406030204" pitchFamily="18" charset="0"/>
              </a:rPr>
              <a:t>faites</a:t>
            </a:r>
            <a:r>
              <a:rPr lang="en-CA" sz="3200" spc="-150" dirty="0">
                <a:solidFill>
                  <a:srgbClr val="0070C0"/>
                </a:solidFill>
                <a:latin typeface="Cambria" panose="02040503050406030204" pitchFamily="18" charset="0"/>
              </a:rPr>
              <a:t> </a:t>
            </a:r>
            <a:r>
              <a:rPr lang="en-CA" sz="3200" spc="-150" dirty="0" err="1">
                <a:solidFill>
                  <a:srgbClr val="0070C0"/>
                </a:solidFill>
                <a:latin typeface="Cambria" panose="02040503050406030204" pitchFamily="18" charset="0"/>
              </a:rPr>
              <a:t>en</a:t>
            </a:r>
            <a:r>
              <a:rPr lang="en-CA" sz="3200" spc="-150" dirty="0">
                <a:solidFill>
                  <a:srgbClr val="0070C0"/>
                </a:solidFill>
                <a:latin typeface="Cambria" panose="02040503050406030204" pitchFamily="18" charset="0"/>
              </a:rPr>
              <a:t> </a:t>
            </a:r>
            <a:r>
              <a:rPr lang="en-CA" sz="3200" spc="-150" dirty="0" err="1">
                <a:solidFill>
                  <a:srgbClr val="0070C0"/>
                </a:solidFill>
                <a:latin typeface="Cambria" panose="02040503050406030204" pitchFamily="18" charset="0"/>
              </a:rPr>
              <a:t>sorte</a:t>
            </a:r>
            <a:r>
              <a:rPr lang="en-CA" sz="3200" spc="-150" dirty="0">
                <a:solidFill>
                  <a:srgbClr val="0070C0"/>
                </a:solidFill>
                <a:latin typeface="Cambria" panose="02040503050406030204" pitchFamily="18" charset="0"/>
              </a:rPr>
              <a:t> </a:t>
            </a:r>
            <a:r>
              <a:rPr lang="en-CA" sz="3200" spc="-150" dirty="0" err="1">
                <a:solidFill>
                  <a:srgbClr val="0070C0"/>
                </a:solidFill>
                <a:latin typeface="Cambria" panose="02040503050406030204" pitchFamily="18" charset="0"/>
              </a:rPr>
              <a:t>qu’il</a:t>
            </a:r>
            <a:r>
              <a:rPr lang="en-CA" sz="3200" spc="-150" dirty="0">
                <a:solidFill>
                  <a:srgbClr val="0070C0"/>
                </a:solidFill>
                <a:latin typeface="Cambria" panose="02040503050406030204" pitchFamily="18" charset="0"/>
              </a:rPr>
              <a:t> </a:t>
            </a:r>
            <a:r>
              <a:rPr lang="en-CA" sz="3200" spc="-150" dirty="0" err="1">
                <a:solidFill>
                  <a:srgbClr val="0070C0"/>
                </a:solidFill>
                <a:latin typeface="Cambria" panose="02040503050406030204" pitchFamily="18" charset="0"/>
              </a:rPr>
              <a:t>reçoive</a:t>
            </a:r>
            <a:r>
              <a:rPr lang="en-CA" sz="3200" spc="-150" dirty="0">
                <a:solidFill>
                  <a:srgbClr val="0070C0"/>
                </a:solidFill>
                <a:latin typeface="Cambria" panose="02040503050406030204" pitchFamily="18" charset="0"/>
              </a:rPr>
              <a:t> un rapport </a:t>
            </a:r>
            <a:r>
              <a:rPr lang="en-CA" sz="3200" spc="-150" dirty="0" err="1">
                <a:solidFill>
                  <a:srgbClr val="0070C0"/>
                </a:solidFill>
                <a:latin typeface="Cambria" panose="02040503050406030204" pitchFamily="18" charset="0"/>
              </a:rPr>
              <a:t>complet</a:t>
            </a:r>
            <a:r>
              <a:rPr lang="en-CA" sz="3200" spc="-150" dirty="0">
                <a:solidFill>
                  <a:srgbClr val="0070C0"/>
                </a:solidFill>
                <a:latin typeface="Cambria" panose="02040503050406030204" pitchFamily="18" charset="0"/>
              </a:rPr>
              <a:t> des </a:t>
            </a:r>
            <a:r>
              <a:rPr lang="en-CA" sz="3200" spc="-150" dirty="0" err="1">
                <a:solidFill>
                  <a:srgbClr val="0070C0"/>
                </a:solidFill>
                <a:latin typeface="Cambria" panose="02040503050406030204" pitchFamily="18" charset="0"/>
              </a:rPr>
              <a:t>résultats</a:t>
            </a:r>
            <a:r>
              <a:rPr lang="en-CA" sz="3200" spc="-150" dirty="0">
                <a:solidFill>
                  <a:srgbClr val="0070C0"/>
                </a:solidFill>
                <a:latin typeface="Cambria" panose="02040503050406030204" pitchFamily="18" charset="0"/>
              </a:rPr>
              <a:t> du </a:t>
            </a:r>
            <a:r>
              <a:rPr lang="en-CA" sz="3200" spc="-150" dirty="0" err="1">
                <a:solidFill>
                  <a:srgbClr val="0070C0"/>
                </a:solidFill>
                <a:latin typeface="Cambria" panose="02040503050406030204" pitchFamily="18" charset="0"/>
              </a:rPr>
              <a:t>congrès</a:t>
            </a:r>
            <a:r>
              <a:rPr lang="en-CA" sz="3200" spc="-150" dirty="0">
                <a:solidFill>
                  <a:srgbClr val="0070C0"/>
                </a:solidFill>
                <a:latin typeface="Cambria" panose="02040503050406030204" pitchFamily="18" charset="0"/>
              </a:rPr>
              <a:t>. </a:t>
            </a:r>
          </a:p>
          <a:p>
            <a:endParaRPr lang="en-CA" sz="3200" dirty="0">
              <a:latin typeface="Cambria" panose="02040503050406030204" pitchFamily="18"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5661248"/>
            <a:ext cx="1048603" cy="1048603"/>
          </a:xfrm>
          <a:prstGeom prst="rect">
            <a:avLst/>
          </a:prstGeom>
        </p:spPr>
      </p:pic>
    </p:spTree>
    <p:extLst>
      <p:ext uri="{BB962C8B-B14F-4D97-AF65-F5344CB8AC3E}">
        <p14:creationId xmlns:p14="http://schemas.microsoft.com/office/powerpoint/2010/main" val="1284887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914400" y="2420888"/>
            <a:ext cx="7618040" cy="2592287"/>
          </a:xfrm>
        </p:spPr>
        <p:txBody>
          <a:bodyPr>
            <a:normAutofit/>
          </a:bodyPr>
          <a:lstStyle/>
          <a:p>
            <a:pPr lvl="0" algn="ctr">
              <a:buClr>
                <a:srgbClr val="31B6FD"/>
              </a:buClr>
            </a:pPr>
            <a:r>
              <a:rPr lang="en-CA" sz="3200" dirty="0" err="1">
                <a:solidFill>
                  <a:srgbClr val="0070C0"/>
                </a:solidFill>
                <a:latin typeface="Cambria" panose="02040503050406030204" pitchFamily="18" charset="0"/>
              </a:rPr>
              <a:t>Faites</a:t>
            </a:r>
            <a:r>
              <a:rPr lang="en-CA" sz="3200" dirty="0">
                <a:solidFill>
                  <a:srgbClr val="0070C0"/>
                </a:solidFill>
                <a:latin typeface="Cambria" panose="02040503050406030204" pitchFamily="18" charset="0"/>
              </a:rPr>
              <a:t> un </a:t>
            </a:r>
            <a:r>
              <a:rPr lang="en-CA" sz="3200" dirty="0" err="1">
                <a:solidFill>
                  <a:srgbClr val="0070C0"/>
                </a:solidFill>
                <a:latin typeface="Cambria" panose="02040503050406030204" pitchFamily="18" charset="0"/>
              </a:rPr>
              <a:t>suivi</a:t>
            </a:r>
            <a:r>
              <a:rPr lang="en-CA" sz="3200" dirty="0">
                <a:solidFill>
                  <a:srgbClr val="0070C0"/>
                </a:solidFill>
                <a:latin typeface="Cambria" panose="02040503050406030204" pitchFamily="18" charset="0"/>
              </a:rPr>
              <a:t> avec les </a:t>
            </a:r>
            <a:r>
              <a:rPr lang="en-CA" sz="3200" dirty="0" err="1">
                <a:solidFill>
                  <a:srgbClr val="0070C0"/>
                </a:solidFill>
                <a:latin typeface="Cambria" panose="02040503050406030204" pitchFamily="18" charset="0"/>
              </a:rPr>
              <a:t>présidents</a:t>
            </a:r>
            <a:r>
              <a:rPr lang="en-CA" sz="3200" dirty="0">
                <a:solidFill>
                  <a:srgbClr val="0070C0"/>
                </a:solidFill>
                <a:latin typeface="Cambria" panose="02040503050406030204" pitchFamily="18" charset="0"/>
              </a:rPr>
              <a:t> des clubs pour </a:t>
            </a:r>
            <a:r>
              <a:rPr lang="en-CA" sz="3200" dirty="0" err="1">
                <a:solidFill>
                  <a:srgbClr val="0070C0"/>
                </a:solidFill>
                <a:latin typeface="Cambria" panose="02040503050406030204" pitchFamily="18" charset="0"/>
              </a:rPr>
              <a:t>vous</a:t>
            </a:r>
            <a:r>
              <a:rPr lang="en-CA" sz="3200" dirty="0">
                <a:solidFill>
                  <a:srgbClr val="0070C0"/>
                </a:solidFill>
                <a:latin typeface="Cambria" panose="02040503050406030204" pitchFamily="18" charset="0"/>
              </a:rPr>
              <a:t> assurer que </a:t>
            </a:r>
            <a:r>
              <a:rPr lang="en-CA" sz="3200" dirty="0" err="1">
                <a:solidFill>
                  <a:srgbClr val="0070C0"/>
                </a:solidFill>
                <a:latin typeface="Cambria" panose="02040503050406030204" pitchFamily="18" charset="0"/>
              </a:rPr>
              <a:t>tous</a:t>
            </a:r>
            <a:r>
              <a:rPr lang="en-CA" sz="3200" dirty="0">
                <a:solidFill>
                  <a:srgbClr val="0070C0"/>
                </a:solidFill>
                <a:latin typeface="Cambria" panose="02040503050406030204" pitchFamily="18" charset="0"/>
              </a:rPr>
              <a:t> les devoirs </a:t>
            </a:r>
            <a:r>
              <a:rPr lang="en-CA" sz="3200" dirty="0" err="1">
                <a:solidFill>
                  <a:srgbClr val="0070C0"/>
                </a:solidFill>
                <a:latin typeface="Cambria" panose="02040503050406030204" pitchFamily="18" charset="0"/>
              </a:rPr>
              <a:t>ont</a:t>
            </a:r>
            <a:r>
              <a:rPr lang="en-CA" sz="3200" dirty="0">
                <a:solidFill>
                  <a:srgbClr val="0070C0"/>
                </a:solidFill>
                <a:latin typeface="Cambria" panose="02040503050406030204" pitchFamily="18" charset="0"/>
              </a:rPr>
              <a:t> </a:t>
            </a:r>
            <a:r>
              <a:rPr lang="en-CA" sz="3200" dirty="0" err="1">
                <a:solidFill>
                  <a:srgbClr val="0070C0"/>
                </a:solidFill>
                <a:latin typeface="Cambria" panose="02040503050406030204" pitchFamily="18" charset="0"/>
              </a:rPr>
              <a:t>été</a:t>
            </a:r>
            <a:r>
              <a:rPr lang="en-CA" sz="3200" dirty="0">
                <a:solidFill>
                  <a:srgbClr val="0070C0"/>
                </a:solidFill>
                <a:latin typeface="Cambria" panose="02040503050406030204" pitchFamily="18" charset="0"/>
              </a:rPr>
              <a:t> </a:t>
            </a:r>
            <a:r>
              <a:rPr lang="en-CA" sz="3200" dirty="0" err="1">
                <a:solidFill>
                  <a:srgbClr val="0070C0"/>
                </a:solidFill>
                <a:latin typeface="Cambria" panose="02040503050406030204" pitchFamily="18" charset="0"/>
              </a:rPr>
              <a:t>complétés</a:t>
            </a:r>
            <a:r>
              <a:rPr lang="en-CA" sz="3200" dirty="0">
                <a:solidFill>
                  <a:srgbClr val="0070C0"/>
                </a:solidFill>
                <a:latin typeface="Cambria" panose="02040503050406030204" pitchFamily="18" charset="0"/>
              </a:rPr>
              <a:t>.</a:t>
            </a:r>
          </a:p>
          <a:p>
            <a:endParaRPr lang="en-CA" sz="3200" dirty="0">
              <a:latin typeface="Cambria" panose="020405030504060302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5517232"/>
            <a:ext cx="1048603" cy="1048603"/>
          </a:xfrm>
          <a:prstGeom prst="rect">
            <a:avLst/>
          </a:prstGeom>
        </p:spPr>
      </p:pic>
    </p:spTree>
    <p:extLst>
      <p:ext uri="{BB962C8B-B14F-4D97-AF65-F5344CB8AC3E}">
        <p14:creationId xmlns:p14="http://schemas.microsoft.com/office/powerpoint/2010/main" val="414054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1272463"/>
            <a:ext cx="8568951" cy="4378796"/>
          </a:xfrm>
        </p:spPr>
        <p:txBody>
          <a:bodyPr>
            <a:normAutofit fontScale="55000" lnSpcReduction="20000"/>
          </a:bodyPr>
          <a:lstStyle/>
          <a:p>
            <a:pPr algn="just"/>
            <a:endParaRPr lang="en-CA" sz="3400" dirty="0">
              <a:solidFill>
                <a:srgbClr val="0070C0"/>
              </a:solidFill>
              <a:latin typeface="Candara" pitchFamily="34" charset="0"/>
            </a:endParaRPr>
          </a:p>
          <a:p>
            <a:pPr marL="0" indent="0" algn="just">
              <a:buNone/>
            </a:pPr>
            <a:endParaRPr lang="en-CA" sz="3400" dirty="0">
              <a:solidFill>
                <a:srgbClr val="0070C0"/>
              </a:solidFill>
              <a:latin typeface="Candara" pitchFamily="34" charset="0"/>
            </a:endParaRPr>
          </a:p>
          <a:p>
            <a:pPr algn="just"/>
            <a:r>
              <a:rPr lang="en-CA" sz="3400" dirty="0">
                <a:solidFill>
                  <a:schemeClr val="tx1"/>
                </a:solidFill>
                <a:latin typeface="Candara" pitchFamily="34" charset="0"/>
              </a:rPr>
              <a:t> RAPPEL – </a:t>
            </a:r>
            <a:r>
              <a:rPr lang="en-CA" sz="2900" dirty="0">
                <a:solidFill>
                  <a:schemeClr val="tx1"/>
                </a:solidFill>
                <a:latin typeface="Candara" pitchFamily="34" charset="0"/>
              </a:rPr>
              <a:t>Conforrmément aux Règlements du District, il est possible aux anciens Lieutenant-gouverneurs d’agir comme délégués s’ils ne représentent pas leur propre club lors d’un congrès du District.  </a:t>
            </a:r>
          </a:p>
          <a:p>
            <a:pPr algn="just"/>
            <a:endParaRPr lang="en-CA" sz="3400" dirty="0">
              <a:solidFill>
                <a:schemeClr val="tx1"/>
              </a:solidFill>
              <a:latin typeface="Candara" pitchFamily="34" charset="0"/>
            </a:endParaRPr>
          </a:p>
          <a:p>
            <a:pPr algn="just"/>
            <a:r>
              <a:rPr lang="en-CA" sz="3400" dirty="0">
                <a:solidFill>
                  <a:schemeClr val="tx1"/>
                </a:solidFill>
                <a:latin typeface="Candara" pitchFamily="34" charset="0"/>
              </a:rPr>
              <a:t> </a:t>
            </a:r>
            <a:r>
              <a:rPr lang="en-CA" sz="3400" b="1" dirty="0">
                <a:solidFill>
                  <a:schemeClr val="tx1"/>
                </a:solidFill>
                <a:latin typeface="Candara" pitchFamily="34" charset="0"/>
              </a:rPr>
              <a:t>Section 8: </a:t>
            </a:r>
            <a:r>
              <a:rPr lang="fr-FR" sz="2900" dirty="0">
                <a:solidFill>
                  <a:schemeClr val="tx1"/>
                </a:solidFill>
              </a:rPr>
              <a:t>Les délégués et leurs suppléants doivent être des membres actifs des clubs chartrés qu’ils représentent, être en règle et élus par leur Club trente (30) jours au moins avant la date du Congrès annuel et quinze (15) jours au moins avant la date de tout congrès extraordinaire. Un ancien Lieutenant-gouverneur, membre d’un Club de la même Division, peut être nommé pour représenter un Club de sa Division si ce Club n’a pas de délégué. </a:t>
            </a:r>
            <a:r>
              <a:rPr lang="en-CA" sz="2900" dirty="0">
                <a:solidFill>
                  <a:schemeClr val="tx1"/>
                </a:solidFill>
                <a:latin typeface="Candara" pitchFamily="34" charset="0"/>
              </a:rPr>
              <a:t>. </a:t>
            </a:r>
          </a:p>
          <a:p>
            <a:pPr algn="just"/>
            <a:endParaRPr lang="en-CA" sz="3400" dirty="0">
              <a:solidFill>
                <a:schemeClr val="tx1"/>
              </a:solidFill>
              <a:latin typeface="Candara" pitchFamily="34" charset="0"/>
            </a:endParaRPr>
          </a:p>
          <a:p>
            <a:pPr algn="just"/>
            <a:r>
              <a:rPr lang="en-CA" sz="3400" dirty="0">
                <a:solidFill>
                  <a:schemeClr val="tx1"/>
                </a:solidFill>
                <a:latin typeface="Candara" pitchFamily="34" charset="0"/>
              </a:rPr>
              <a:t> </a:t>
            </a:r>
            <a:r>
              <a:rPr lang="en-CA" sz="3400" b="1" dirty="0">
                <a:solidFill>
                  <a:schemeClr val="tx1"/>
                </a:solidFill>
                <a:latin typeface="Candara" pitchFamily="34" charset="0"/>
              </a:rPr>
              <a:t>Section 10. </a:t>
            </a:r>
            <a:r>
              <a:rPr lang="fr-FR" sz="2900" dirty="0">
                <a:solidFill>
                  <a:schemeClr val="tx1"/>
                </a:solidFill>
              </a:rPr>
              <a:t>Chacune des Divisions du District peut nommer trois (3) anciens Lieutenant-gouverneurs qui sont des membres actifs d’un club Kiwanis «en règle» de la Division, qui seront dûment élus lors du Conseil de Division tenu immédiatement avant un Congrès du District et qui auront le privilège et le droit de voter comme délégués de droit à ce dit Congrès du District.</a:t>
            </a:r>
            <a:endParaRPr lang="fr-CA" sz="2900" dirty="0">
              <a:solidFill>
                <a:schemeClr val="tx1"/>
              </a:solidFill>
            </a:endParaRPr>
          </a:p>
          <a:p>
            <a:pPr algn="just"/>
            <a:endParaRPr lang="en-CA" sz="3400" dirty="0">
              <a:solidFill>
                <a:srgbClr val="0070C0"/>
              </a:solidFill>
              <a:latin typeface="Candara" pitchFamily="34" charset="0"/>
            </a:endParaRPr>
          </a:p>
          <a:p>
            <a:endParaRPr lang="en-CA" dirty="0"/>
          </a:p>
        </p:txBody>
      </p:sp>
      <p:sp>
        <p:nvSpPr>
          <p:cNvPr id="5" name="Title 4"/>
          <p:cNvSpPr>
            <a:spLocks noGrp="1"/>
          </p:cNvSpPr>
          <p:nvPr>
            <p:ph type="title"/>
          </p:nvPr>
        </p:nvSpPr>
        <p:spPr/>
        <p:txBody>
          <a:bodyPr>
            <a:normAutofit fontScale="90000"/>
          </a:bodyPr>
          <a:lstStyle/>
          <a:p>
            <a:r>
              <a:rPr lang="fr-CA" dirty="0">
                <a:solidFill>
                  <a:srgbClr val="1F497D"/>
                </a:solidFill>
                <a:latin typeface="Calibri" panose="020F0502020204030204" pitchFamily="34" charset="0"/>
                <a:ea typeface="Calibri" panose="020F0502020204030204" pitchFamily="34" charset="0"/>
              </a:rPr>
              <a:t>NOTES DU COMITÉ POUR L’ÉDUCATION</a:t>
            </a:r>
            <a:r>
              <a:rPr lang="en-CA" dirty="0"/>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568" y="5589931"/>
            <a:ext cx="1048603" cy="1048603"/>
          </a:xfrm>
          <a:prstGeom prst="rect">
            <a:avLst/>
          </a:prstGeom>
        </p:spPr>
      </p:pic>
    </p:spTree>
    <p:extLst>
      <p:ext uri="{BB962C8B-B14F-4D97-AF65-F5344CB8AC3E}">
        <p14:creationId xmlns:p14="http://schemas.microsoft.com/office/powerpoint/2010/main" val="365409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827584" y="1196751"/>
            <a:ext cx="7488832" cy="5112569"/>
          </a:xfrm>
        </p:spPr>
        <p:txBody>
          <a:bodyPr>
            <a:noAutofit/>
          </a:bodyPr>
          <a:lstStyle/>
          <a:p>
            <a:r>
              <a:rPr lang="en-CA" sz="3200" spc="-300" dirty="0" err="1">
                <a:solidFill>
                  <a:srgbClr val="0070C0"/>
                </a:solidFill>
                <a:latin typeface="Cambria" panose="02040503050406030204" pitchFamily="18" charset="0"/>
              </a:rPr>
              <a:t>Résultats</a:t>
            </a:r>
            <a:r>
              <a:rPr lang="en-CA" sz="3200" spc="-300" dirty="0">
                <a:solidFill>
                  <a:srgbClr val="0070C0"/>
                </a:solidFill>
                <a:latin typeface="Cambria" panose="02040503050406030204" pitchFamily="18" charset="0"/>
              </a:rPr>
              <a:t>:</a:t>
            </a:r>
          </a:p>
          <a:p>
            <a:r>
              <a:rPr lang="en-CA" sz="3600" spc="-300" dirty="0" err="1">
                <a:solidFill>
                  <a:srgbClr val="0070C0"/>
                </a:solidFill>
                <a:latin typeface="Cambria" panose="02040503050406030204" pitchFamily="18" charset="0"/>
              </a:rPr>
              <a:t>Tous</a:t>
            </a:r>
            <a:r>
              <a:rPr lang="en-CA" sz="3600" spc="-300" dirty="0">
                <a:solidFill>
                  <a:srgbClr val="0070C0"/>
                </a:solidFill>
                <a:latin typeface="Cambria" panose="02040503050406030204" pitchFamily="18" charset="0"/>
              </a:rPr>
              <a:t> les </a:t>
            </a:r>
            <a:r>
              <a:rPr lang="en-CA" sz="3600" spc="-300" dirty="0" err="1">
                <a:solidFill>
                  <a:srgbClr val="0070C0"/>
                </a:solidFill>
                <a:latin typeface="Cambria" panose="02040503050406030204" pitchFamily="18" charset="0"/>
              </a:rPr>
              <a:t>membres</a:t>
            </a:r>
            <a:r>
              <a:rPr lang="en-CA" sz="3600" spc="-300" dirty="0">
                <a:solidFill>
                  <a:srgbClr val="0070C0"/>
                </a:solidFill>
                <a:latin typeface="Cambria" panose="02040503050406030204" pitchFamily="18" charset="0"/>
              </a:rPr>
              <a:t>, </a:t>
            </a:r>
            <a:r>
              <a:rPr lang="en-CA" sz="3600" spc="-300" dirty="0" err="1">
                <a:solidFill>
                  <a:srgbClr val="0070C0"/>
                </a:solidFill>
                <a:latin typeface="Cambria" panose="02040503050406030204" pitchFamily="18" charset="0"/>
              </a:rPr>
              <a:t>incluant</a:t>
            </a:r>
            <a:r>
              <a:rPr lang="en-CA" sz="3600" spc="-300" dirty="0">
                <a:solidFill>
                  <a:srgbClr val="0070C0"/>
                </a:solidFill>
                <a:latin typeface="Cambria" panose="02040503050406030204" pitchFamily="18" charset="0"/>
              </a:rPr>
              <a:t> les </a:t>
            </a:r>
            <a:r>
              <a:rPr lang="en-CA" sz="3600" spc="-300" dirty="0" err="1">
                <a:solidFill>
                  <a:srgbClr val="0070C0"/>
                </a:solidFill>
                <a:latin typeface="Cambria" panose="02040503050406030204" pitchFamily="18" charset="0"/>
              </a:rPr>
              <a:t>Présidents</a:t>
            </a:r>
            <a:r>
              <a:rPr lang="en-CA" sz="3600" spc="-300" dirty="0">
                <a:solidFill>
                  <a:srgbClr val="0070C0"/>
                </a:solidFill>
                <a:latin typeface="Cambria" panose="02040503050406030204" pitchFamily="18" charset="0"/>
              </a:rPr>
              <a:t> de clubs, les </a:t>
            </a:r>
            <a:r>
              <a:rPr lang="en-CA" sz="3600" spc="-300" dirty="0" err="1">
                <a:solidFill>
                  <a:srgbClr val="0070C0"/>
                </a:solidFill>
                <a:latin typeface="Cambria" panose="02040503050406030204" pitchFamily="18" charset="0"/>
              </a:rPr>
              <a:t>délégués</a:t>
            </a:r>
            <a:r>
              <a:rPr lang="en-CA" sz="3600" spc="-300" dirty="0">
                <a:solidFill>
                  <a:srgbClr val="0070C0"/>
                </a:solidFill>
                <a:latin typeface="Cambria" panose="02040503050406030204" pitchFamily="18" charset="0"/>
              </a:rPr>
              <a:t> et les Lieutenants-</a:t>
            </a:r>
            <a:r>
              <a:rPr lang="en-CA" sz="3600" spc="-300" dirty="0" err="1">
                <a:solidFill>
                  <a:srgbClr val="0070C0"/>
                </a:solidFill>
                <a:latin typeface="Cambria" panose="02040503050406030204" pitchFamily="18" charset="0"/>
              </a:rPr>
              <a:t>gouverneurs</a:t>
            </a:r>
            <a:r>
              <a:rPr lang="en-CA" sz="3600" spc="-300" dirty="0">
                <a:solidFill>
                  <a:srgbClr val="0070C0"/>
                </a:solidFill>
                <a:latin typeface="Cambria" panose="02040503050406030204" pitchFamily="18" charset="0"/>
              </a:rPr>
              <a:t>  </a:t>
            </a:r>
            <a:r>
              <a:rPr lang="en-CA" sz="3600" spc="-300" dirty="0" err="1">
                <a:solidFill>
                  <a:srgbClr val="0070C0"/>
                </a:solidFill>
                <a:latin typeface="Cambria" panose="02040503050406030204" pitchFamily="18" charset="0"/>
              </a:rPr>
              <a:t>comprendront</a:t>
            </a:r>
            <a:r>
              <a:rPr lang="en-CA" sz="3600" spc="-300" dirty="0">
                <a:solidFill>
                  <a:srgbClr val="0070C0"/>
                </a:solidFill>
                <a:latin typeface="Cambria" panose="02040503050406030204" pitchFamily="18" charset="0"/>
              </a:rPr>
              <a:t> </a:t>
            </a:r>
            <a:r>
              <a:rPr lang="en-CA" sz="3600" spc="-300" dirty="0" err="1">
                <a:solidFill>
                  <a:srgbClr val="0070C0"/>
                </a:solidFill>
                <a:latin typeface="Cambria" panose="02040503050406030204" pitchFamily="18" charset="0"/>
              </a:rPr>
              <a:t>mieux</a:t>
            </a:r>
            <a:r>
              <a:rPr lang="en-CA" sz="3600" spc="-300" dirty="0">
                <a:solidFill>
                  <a:srgbClr val="0070C0"/>
                </a:solidFill>
                <a:latin typeface="Cambria" panose="02040503050406030204" pitchFamily="18" charset="0"/>
              </a:rPr>
              <a:t> le </a:t>
            </a:r>
            <a:r>
              <a:rPr lang="en-CA" sz="3600" spc="-300" dirty="0" err="1">
                <a:solidFill>
                  <a:srgbClr val="0070C0"/>
                </a:solidFill>
                <a:latin typeface="Cambria" panose="02040503050406030204" pitchFamily="18" charset="0"/>
              </a:rPr>
              <a:t>rôle</a:t>
            </a:r>
            <a:r>
              <a:rPr lang="en-CA" sz="3600" spc="-300" dirty="0">
                <a:solidFill>
                  <a:srgbClr val="0070C0"/>
                </a:solidFill>
                <a:latin typeface="Cambria" panose="02040503050406030204" pitchFamily="18" charset="0"/>
              </a:rPr>
              <a:t>  de </a:t>
            </a:r>
            <a:r>
              <a:rPr lang="en-CA" sz="3600" spc="-300" dirty="0" err="1">
                <a:solidFill>
                  <a:srgbClr val="0070C0"/>
                </a:solidFill>
                <a:latin typeface="Cambria" panose="02040503050406030204" pitchFamily="18" charset="0"/>
              </a:rPr>
              <a:t>délégué</a:t>
            </a:r>
            <a:r>
              <a:rPr lang="en-CA" sz="3600" spc="-300" dirty="0">
                <a:solidFill>
                  <a:srgbClr val="0070C0"/>
                </a:solidFill>
                <a:latin typeface="Cambria" panose="02040503050406030204" pitchFamily="18" charset="0"/>
              </a:rPr>
              <a:t> et </a:t>
            </a:r>
            <a:r>
              <a:rPr lang="en-CA" sz="3600" spc="-300" dirty="0" err="1">
                <a:solidFill>
                  <a:srgbClr val="0070C0"/>
                </a:solidFill>
                <a:latin typeface="Cambria" panose="02040503050406030204" pitchFamily="18" charset="0"/>
              </a:rPr>
              <a:t>leurs</a:t>
            </a:r>
            <a:r>
              <a:rPr lang="en-CA" sz="3600" spc="-300" dirty="0">
                <a:solidFill>
                  <a:srgbClr val="0070C0"/>
                </a:solidFill>
                <a:latin typeface="Cambria" panose="02040503050406030204" pitchFamily="18" charset="0"/>
              </a:rPr>
              <a:t> </a:t>
            </a:r>
            <a:r>
              <a:rPr lang="en-CA" sz="3600" spc="-300" dirty="0" err="1">
                <a:solidFill>
                  <a:srgbClr val="0070C0"/>
                </a:solidFill>
                <a:latin typeface="Cambria" panose="02040503050406030204" pitchFamily="18" charset="0"/>
              </a:rPr>
              <a:t>responsabilités</a:t>
            </a:r>
            <a:r>
              <a:rPr lang="en-CA" sz="3600" spc="-300" dirty="0">
                <a:solidFill>
                  <a:srgbClr val="0070C0"/>
                </a:solidFill>
                <a:latin typeface="Cambria" panose="02040503050406030204" pitchFamily="18" charset="0"/>
              </a:rPr>
              <a:t> </a:t>
            </a:r>
            <a:r>
              <a:rPr lang="en-CA" sz="3600" spc="-300" dirty="0" err="1">
                <a:solidFill>
                  <a:srgbClr val="0070C0"/>
                </a:solidFill>
                <a:latin typeface="Cambria" panose="02040503050406030204" pitchFamily="18" charset="0"/>
              </a:rPr>
              <a:t>individu-elles</a:t>
            </a:r>
            <a:r>
              <a:rPr lang="en-CA" sz="3600" spc="-300" dirty="0">
                <a:solidFill>
                  <a:srgbClr val="0070C0"/>
                </a:solidFill>
                <a:latin typeface="Cambria" panose="02040503050406030204" pitchFamily="18" charset="0"/>
              </a:rPr>
              <a:t> </a:t>
            </a:r>
            <a:r>
              <a:rPr lang="en-CA" sz="3600" spc="-300" dirty="0" err="1">
                <a:solidFill>
                  <a:srgbClr val="0070C0"/>
                </a:solidFill>
                <a:latin typeface="Cambria" panose="02040503050406030204" pitchFamily="18" charset="0"/>
              </a:rPr>
              <a:t>en</a:t>
            </a:r>
            <a:r>
              <a:rPr lang="en-CA" sz="3600" spc="-300" dirty="0">
                <a:solidFill>
                  <a:srgbClr val="0070C0"/>
                </a:solidFill>
                <a:latin typeface="Cambria" panose="02040503050406030204" pitchFamily="18" charset="0"/>
              </a:rPr>
              <a:t> participant au vote pendant les </a:t>
            </a:r>
            <a:r>
              <a:rPr lang="en-CA" sz="3600" spc="-300" dirty="0" err="1">
                <a:solidFill>
                  <a:srgbClr val="0070C0"/>
                </a:solidFill>
                <a:latin typeface="Cambria" panose="02040503050406030204" pitchFamily="18" charset="0"/>
              </a:rPr>
              <a:t>congrès</a:t>
            </a:r>
            <a:r>
              <a:rPr lang="en-CA" sz="3600" spc="-300" dirty="0">
                <a:solidFill>
                  <a:srgbClr val="0070C0"/>
                </a:solidFill>
                <a:latin typeface="Cambria" panose="02040503050406030204" pitchFamily="18" charset="0"/>
              </a:rPr>
              <a:t>; </a:t>
            </a:r>
            <a:r>
              <a:rPr lang="en-CA" sz="3600" spc="-300" dirty="0" err="1">
                <a:solidFill>
                  <a:srgbClr val="0070C0"/>
                </a:solidFill>
                <a:latin typeface="Cambria" panose="02040503050406030204" pitchFamily="18" charset="0"/>
              </a:rPr>
              <a:t>tous</a:t>
            </a:r>
            <a:r>
              <a:rPr lang="en-CA" sz="3600" spc="-300" dirty="0">
                <a:solidFill>
                  <a:srgbClr val="0070C0"/>
                </a:solidFill>
                <a:latin typeface="Cambria" panose="02040503050406030204" pitchFamily="18" charset="0"/>
              </a:rPr>
              <a:t> les </a:t>
            </a:r>
            <a:r>
              <a:rPr lang="en-CA" sz="3600" spc="-300" dirty="0" err="1">
                <a:solidFill>
                  <a:srgbClr val="0070C0"/>
                </a:solidFill>
                <a:latin typeface="Cambria" panose="02040503050406030204" pitchFamily="18" charset="0"/>
              </a:rPr>
              <a:t>membres</a:t>
            </a:r>
            <a:r>
              <a:rPr lang="en-CA" sz="3600" spc="-300" dirty="0">
                <a:solidFill>
                  <a:srgbClr val="0070C0"/>
                </a:solidFill>
                <a:latin typeface="Cambria" panose="02040503050406030204" pitchFamily="18" charset="0"/>
              </a:rPr>
              <a:t> </a:t>
            </a:r>
            <a:r>
              <a:rPr lang="en-CA" sz="3600" spc="-300" dirty="0" err="1">
                <a:solidFill>
                  <a:srgbClr val="0070C0"/>
                </a:solidFill>
                <a:latin typeface="Cambria" panose="02040503050406030204" pitchFamily="18" charset="0"/>
              </a:rPr>
              <a:t>bénéficieront</a:t>
            </a:r>
            <a:r>
              <a:rPr lang="en-CA" sz="3600" spc="-300" dirty="0">
                <a:solidFill>
                  <a:srgbClr val="0070C0"/>
                </a:solidFill>
                <a:latin typeface="Cambria" panose="02040503050406030204" pitchFamily="18" charset="0"/>
              </a:rPr>
              <a:t> des ateliers  </a:t>
            </a:r>
            <a:r>
              <a:rPr lang="en-CA" sz="3600" spc="-300" dirty="0" err="1">
                <a:solidFill>
                  <a:srgbClr val="0070C0"/>
                </a:solidFill>
                <a:latin typeface="Cambria" panose="02040503050406030204" pitchFamily="18" charset="0"/>
              </a:rPr>
              <a:t>offerts</a:t>
            </a:r>
            <a:r>
              <a:rPr lang="en-CA" sz="3600" spc="-300" dirty="0">
                <a:solidFill>
                  <a:srgbClr val="0070C0"/>
                </a:solidFill>
                <a:latin typeface="Cambria" panose="02040503050406030204" pitchFamily="18" charset="0"/>
              </a:rPr>
              <a:t> pendant le </a:t>
            </a:r>
            <a:r>
              <a:rPr lang="en-CA" sz="3600" spc="-300" dirty="0" err="1">
                <a:solidFill>
                  <a:srgbClr val="0070C0"/>
                </a:solidFill>
                <a:latin typeface="Cambria" panose="02040503050406030204" pitchFamily="18" charset="0"/>
              </a:rPr>
              <a:t>congrès</a:t>
            </a:r>
            <a:r>
              <a:rPr lang="en-CA" sz="3600" spc="-300" dirty="0">
                <a:solidFill>
                  <a:srgbClr val="0070C0"/>
                </a:solidFill>
                <a:latin typeface="Cambria" panose="02040503050406030204" pitchFamily="18" charset="0"/>
              </a:rPr>
              <a:t>.</a:t>
            </a:r>
          </a:p>
        </p:txBody>
      </p:sp>
    </p:spTree>
    <p:extLst>
      <p:ext uri="{BB962C8B-B14F-4D97-AF65-F5344CB8AC3E}">
        <p14:creationId xmlns:p14="http://schemas.microsoft.com/office/powerpoint/2010/main" val="41373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64703"/>
            <a:ext cx="7776864" cy="1446550"/>
          </a:xfrm>
          <a:prstGeom prst="rect">
            <a:avLst/>
          </a:prstGeom>
        </p:spPr>
        <p:txBody>
          <a:bodyPr wrap="square">
            <a:spAutoFit/>
          </a:bodyPr>
          <a:lstStyle/>
          <a:p>
            <a:pPr algn="ctr"/>
            <a:endParaRPr lang="en-CA" sz="4400" b="1" dirty="0">
              <a:solidFill>
                <a:srgbClr val="FFC000"/>
              </a:solidFill>
            </a:endParaRPr>
          </a:p>
          <a:p>
            <a:pPr algn="ctr"/>
            <a:endParaRPr lang="en-CA" sz="4400" b="1" dirty="0">
              <a:solidFill>
                <a:srgbClr val="FF0000"/>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559" y="332656"/>
            <a:ext cx="7413379" cy="4944285"/>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8603" cy="1048603"/>
          </a:xfrm>
          <a:prstGeom prst="rect">
            <a:avLst/>
          </a:prstGeom>
        </p:spPr>
      </p:pic>
      <p:sp>
        <p:nvSpPr>
          <p:cNvPr id="8" name="TextBox 7"/>
          <p:cNvSpPr txBox="1"/>
          <p:nvPr/>
        </p:nvSpPr>
        <p:spPr>
          <a:xfrm>
            <a:off x="2051720" y="5494421"/>
            <a:ext cx="6107218" cy="1028487"/>
          </a:xfrm>
          <a:prstGeom prst="rect">
            <a:avLst/>
          </a:prstGeom>
          <a:noFill/>
        </p:spPr>
        <p:txBody>
          <a:bodyPr wrap="square" rtlCol="0">
            <a:spAutoFit/>
          </a:bodyPr>
          <a:lstStyle/>
          <a:p>
            <a:pPr marL="972185" marR="33655" algn="ctr">
              <a:lnSpc>
                <a:spcPts val="2300"/>
              </a:lnSpc>
              <a:spcBef>
                <a:spcPts val="0"/>
              </a:spcBef>
              <a:spcAft>
                <a:spcPts val="0"/>
              </a:spcAft>
            </a:pPr>
            <a:r>
              <a:rPr lang="en-US" sz="2000" b="1" dirty="0" err="1">
                <a:latin typeface="Calibri" panose="020F0502020204030204" pitchFamily="34" charset="0"/>
                <a:ea typeface="Calibri" panose="020F0502020204030204" pitchFamily="34" charset="0"/>
              </a:rPr>
              <a:t>Congrès</a:t>
            </a:r>
            <a:r>
              <a:rPr lang="en-US" sz="2000" b="1" dirty="0">
                <a:latin typeface="Calibri" panose="020F0502020204030204" pitchFamily="34" charset="0"/>
                <a:ea typeface="Calibri" panose="020F0502020204030204" pitchFamily="34" charset="0"/>
              </a:rPr>
              <a:t> du district de </a:t>
            </a:r>
            <a:r>
              <a:rPr lang="en-US" sz="2000" b="1" dirty="0" err="1">
                <a:latin typeface="Calibri" panose="020F0502020204030204" pitchFamily="34" charset="0"/>
                <a:ea typeface="Calibri" panose="020F0502020204030204" pitchFamily="34" charset="0"/>
              </a:rPr>
              <a:t>l’est</a:t>
            </a:r>
            <a:r>
              <a:rPr lang="en-US" sz="2000" b="1" dirty="0">
                <a:latin typeface="Calibri" panose="020F0502020204030204" pitchFamily="34" charset="0"/>
                <a:ea typeface="Calibri" panose="020F0502020204030204" pitchFamily="34" charset="0"/>
              </a:rPr>
              <a:t> du Canada et des </a:t>
            </a:r>
            <a:r>
              <a:rPr lang="en-US" sz="2000" b="1" dirty="0" err="1">
                <a:latin typeface="Calibri" panose="020F0502020204030204" pitchFamily="34" charset="0"/>
                <a:ea typeface="Calibri" panose="020F0502020204030204" pitchFamily="34" charset="0"/>
              </a:rPr>
              <a:t>Caraïbes</a:t>
            </a:r>
            <a:r>
              <a:rPr lang="en-US" sz="2000" b="1" dirty="0">
                <a:latin typeface="Calibri" panose="020F0502020204030204" pitchFamily="34" charset="0"/>
                <a:ea typeface="Calibri" panose="020F0502020204030204" pitchFamily="34" charset="0"/>
              </a:rPr>
              <a:t> du </a:t>
            </a:r>
            <a:r>
              <a:rPr lang="en-US" sz="2000" b="1" spc="-10" dirty="0">
                <a:latin typeface="Calibri" panose="020F0502020204030204" pitchFamily="34" charset="0"/>
                <a:ea typeface="Calibri" panose="020F0502020204030204" pitchFamily="34" charset="0"/>
              </a:rPr>
              <a:t>K</a:t>
            </a:r>
            <a:r>
              <a:rPr lang="en-US" sz="2000" b="1" dirty="0">
                <a:latin typeface="Calibri" panose="020F0502020204030204" pitchFamily="34" charset="0"/>
                <a:ea typeface="Calibri" panose="020F0502020204030204" pitchFamily="34" charset="0"/>
              </a:rPr>
              <a:t>i</a:t>
            </a:r>
            <a:r>
              <a:rPr lang="en-US" sz="2000" b="1" spc="-30" dirty="0">
                <a:latin typeface="Calibri" panose="020F0502020204030204" pitchFamily="34" charset="0"/>
                <a:ea typeface="Calibri" panose="020F0502020204030204" pitchFamily="34" charset="0"/>
              </a:rPr>
              <a:t>w</a:t>
            </a:r>
            <a:r>
              <a:rPr lang="en-US" sz="2000" b="1" spc="-5" dirty="0">
                <a:latin typeface="Calibri" panose="020F0502020204030204" pitchFamily="34" charset="0"/>
                <a:ea typeface="Calibri" panose="020F0502020204030204" pitchFamily="34" charset="0"/>
              </a:rPr>
              <a:t>a</a:t>
            </a:r>
            <a:r>
              <a:rPr lang="en-US" sz="2000" b="1" dirty="0">
                <a:latin typeface="Calibri" panose="020F0502020204030204" pitchFamily="34" charset="0"/>
                <a:ea typeface="Calibri" panose="020F0502020204030204" pitchFamily="34" charset="0"/>
              </a:rPr>
              <a:t>nis I</a:t>
            </a:r>
            <a:r>
              <a:rPr lang="en-US" sz="2000" b="1" spc="-15" dirty="0">
                <a:latin typeface="Calibri" panose="020F0502020204030204" pitchFamily="34" charset="0"/>
                <a:ea typeface="Calibri" panose="020F0502020204030204" pitchFamily="34" charset="0"/>
              </a:rPr>
              <a:t>n</a:t>
            </a:r>
            <a:r>
              <a:rPr lang="en-US" sz="2000" b="1" spc="-25" dirty="0">
                <a:latin typeface="Calibri" panose="020F0502020204030204" pitchFamily="34" charset="0"/>
                <a:ea typeface="Calibri" panose="020F0502020204030204" pitchFamily="34" charset="0"/>
              </a:rPr>
              <a:t>t</a:t>
            </a:r>
            <a:r>
              <a:rPr lang="en-US" sz="2000" b="1" dirty="0">
                <a:latin typeface="Calibri" panose="020F0502020204030204" pitchFamily="34" charset="0"/>
                <a:ea typeface="Calibri" panose="020F0502020204030204" pitchFamily="34" charset="0"/>
              </a:rPr>
              <a:t>ern</a:t>
            </a:r>
            <a:r>
              <a:rPr lang="en-US" sz="2000" b="1" spc="-30" dirty="0">
                <a:latin typeface="Calibri" panose="020F0502020204030204" pitchFamily="34" charset="0"/>
                <a:ea typeface="Calibri" panose="020F0502020204030204" pitchFamily="34" charset="0"/>
              </a:rPr>
              <a:t>a</a:t>
            </a:r>
            <a:r>
              <a:rPr lang="en-US" sz="2000" b="1" dirty="0">
                <a:latin typeface="Calibri" panose="020F0502020204030204" pitchFamily="34" charset="0"/>
                <a:ea typeface="Calibri" panose="020F0502020204030204" pitchFamily="34" charset="0"/>
              </a:rPr>
              <a:t>tional</a:t>
            </a:r>
            <a:r>
              <a:rPr lang="en-US" sz="2000" b="1" spc="-15" dirty="0">
                <a:latin typeface="Calibri" panose="020F0502020204030204" pitchFamily="34" charset="0"/>
                <a:ea typeface="Calibri" panose="020F0502020204030204" pitchFamily="34" charset="0"/>
              </a:rPr>
              <a:t> </a:t>
            </a:r>
            <a:r>
              <a:rPr lang="en-US" sz="2000" b="1" dirty="0">
                <a:latin typeface="Calibri" panose="020F0502020204030204" pitchFamily="34" charset="0"/>
                <a:ea typeface="Calibri" panose="020F0502020204030204" pitchFamily="34" charset="0"/>
              </a:rPr>
              <a:t>Ottawa ON</a:t>
            </a:r>
            <a:endParaRPr lang="en-US" sz="1000" dirty="0">
              <a:latin typeface="Times New Roman" panose="02020603050405020304" pitchFamily="18" charset="0"/>
              <a:ea typeface="Times New Roman" panose="02020603050405020304" pitchFamily="18" charset="0"/>
            </a:endParaRPr>
          </a:p>
          <a:p>
            <a:pPr marR="1935480">
              <a:spcBef>
                <a:spcPts val="315"/>
              </a:spcBef>
            </a:pPr>
            <a:r>
              <a:rPr lang="en-US" sz="2000" b="1" spc="5" dirty="0">
                <a:latin typeface="Calibri" panose="020F0502020204030204" pitchFamily="34" charset="0"/>
                <a:ea typeface="Calibri" panose="020F0502020204030204" pitchFamily="34" charset="0"/>
              </a:rPr>
              <a:t>                                   1</a:t>
            </a:r>
            <a:r>
              <a:rPr lang="en-US" sz="2000" b="1" dirty="0">
                <a:latin typeface="Calibri" panose="020F0502020204030204" pitchFamily="34" charset="0"/>
                <a:ea typeface="Calibri" panose="020F0502020204030204" pitchFamily="34" charset="0"/>
              </a:rPr>
              <a:t>8 </a:t>
            </a:r>
            <a:r>
              <a:rPr lang="en-US" sz="2000" b="1" spc="-15" dirty="0">
                <a:latin typeface="Calibri" panose="020F0502020204030204" pitchFamily="34" charset="0"/>
                <a:ea typeface="Calibri" panose="020F0502020204030204" pitchFamily="34" charset="0"/>
              </a:rPr>
              <a:t>au</a:t>
            </a:r>
            <a:r>
              <a:rPr lang="en-US" sz="2000" b="1" dirty="0">
                <a:latin typeface="Calibri" panose="020F0502020204030204" pitchFamily="34" charset="0"/>
                <a:ea typeface="Calibri" panose="020F0502020204030204" pitchFamily="34" charset="0"/>
              </a:rPr>
              <a:t> </a:t>
            </a:r>
            <a:r>
              <a:rPr lang="en-US" sz="2000" b="1" spc="5" dirty="0">
                <a:latin typeface="Calibri" panose="020F0502020204030204" pitchFamily="34" charset="0"/>
                <a:ea typeface="Calibri" panose="020F0502020204030204" pitchFamily="34" charset="0"/>
              </a:rPr>
              <a:t>20</a:t>
            </a:r>
            <a:r>
              <a:rPr lang="en-US" sz="2000" b="1" spc="-15"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mai</a:t>
            </a:r>
            <a:r>
              <a:rPr lang="en-US" sz="2000" b="1" dirty="0">
                <a:latin typeface="Calibri" panose="020F0502020204030204" pitchFamily="34" charset="0"/>
                <a:ea typeface="Calibri" panose="020F0502020204030204" pitchFamily="34" charset="0"/>
              </a:rPr>
              <a:t> 2017</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63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640" y="126609"/>
            <a:ext cx="8820926" cy="4526527"/>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548680"/>
            <a:ext cx="1621677" cy="1548518"/>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955" y="5373481"/>
            <a:ext cx="1048603" cy="1048603"/>
          </a:xfrm>
          <a:prstGeom prst="rect">
            <a:avLst/>
          </a:prstGeom>
        </p:spPr>
      </p:pic>
      <p:sp>
        <p:nvSpPr>
          <p:cNvPr id="13" name="TextBox 12"/>
          <p:cNvSpPr txBox="1"/>
          <p:nvPr/>
        </p:nvSpPr>
        <p:spPr>
          <a:xfrm>
            <a:off x="1907704" y="4765667"/>
            <a:ext cx="6696744" cy="2047740"/>
          </a:xfrm>
          <a:prstGeom prst="rect">
            <a:avLst/>
          </a:prstGeom>
          <a:noFill/>
        </p:spPr>
        <p:txBody>
          <a:bodyPr wrap="square" rtlCol="0">
            <a:spAutoFit/>
          </a:bodyPr>
          <a:lstStyle/>
          <a:p>
            <a:pPr algn="ctr">
              <a:lnSpc>
                <a:spcPct val="115000"/>
              </a:lnSpc>
              <a:spcAft>
                <a:spcPts val="1000"/>
              </a:spcAft>
            </a:pPr>
            <a:r>
              <a:rPr lang="en-CA" sz="3200" b="1" dirty="0" err="1">
                <a:latin typeface="Candara" panose="020E0502030303020204" pitchFamily="34" charset="0"/>
                <a:ea typeface="Calibri" panose="020F0502020204030204" pitchFamily="34" charset="0"/>
                <a:cs typeface="Times New Roman" panose="02020603050405020304" pitchFamily="18" charset="0"/>
              </a:rPr>
              <a:t>Congrès</a:t>
            </a:r>
            <a:r>
              <a:rPr lang="en-CA" sz="3200" b="1" dirty="0">
                <a:latin typeface="Candara" panose="020E0502030303020204" pitchFamily="34" charset="0"/>
                <a:ea typeface="Calibri" panose="020F0502020204030204" pitchFamily="34" charset="0"/>
                <a:cs typeface="Times New Roman" panose="02020603050405020304" pitchFamily="18" charset="0"/>
              </a:rPr>
              <a:t> du Kiwanis International</a:t>
            </a:r>
          </a:p>
          <a:p>
            <a:pPr algn="ctr">
              <a:lnSpc>
                <a:spcPct val="115000"/>
              </a:lnSpc>
              <a:spcAft>
                <a:spcPts val="1000"/>
              </a:spcAft>
            </a:pPr>
            <a:r>
              <a:rPr lang="en-CA" sz="3200" b="1" dirty="0">
                <a:latin typeface="Candara" panose="020E0502030303020204" pitchFamily="34" charset="0"/>
                <a:ea typeface="Calibri" panose="020F0502020204030204" pitchFamily="34" charset="0"/>
                <a:cs typeface="Times New Roman" panose="02020603050405020304" pitchFamily="18" charset="0"/>
              </a:rPr>
              <a:t>Paris, France</a:t>
            </a:r>
            <a:endParaRPr lang="en-US" sz="3200" dirty="0">
              <a:latin typeface="Candara" panose="020E0502030303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CA" sz="3200" b="1" dirty="0">
                <a:latin typeface="Candara" panose="020E0502030303020204" pitchFamily="34" charset="0"/>
                <a:ea typeface="Calibri" panose="020F0502020204030204" pitchFamily="34" charset="0"/>
                <a:cs typeface="Times New Roman" panose="02020603050405020304" pitchFamily="18" charset="0"/>
              </a:rPr>
              <a:t>13 – 16 </a:t>
            </a:r>
            <a:r>
              <a:rPr lang="en-CA" sz="3200" b="1" dirty="0" err="1">
                <a:latin typeface="Candara" panose="020E0502030303020204" pitchFamily="34" charset="0"/>
                <a:ea typeface="Calibri" panose="020F0502020204030204" pitchFamily="34" charset="0"/>
                <a:cs typeface="Times New Roman" panose="02020603050405020304" pitchFamily="18" charset="0"/>
              </a:rPr>
              <a:t>juillet</a:t>
            </a:r>
            <a:r>
              <a:rPr lang="en-CA" sz="3200" b="1" dirty="0">
                <a:latin typeface="Candara" panose="020E0502030303020204" pitchFamily="34" charset="0"/>
                <a:ea typeface="Calibri" panose="020F0502020204030204" pitchFamily="34" charset="0"/>
                <a:cs typeface="Times New Roman" panose="02020603050405020304" pitchFamily="18" charset="0"/>
              </a:rPr>
              <a:t> 2017</a:t>
            </a:r>
            <a:endParaRPr lang="en-US" sz="3200" dirty="0">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189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CA" sz="6000" dirty="0">
                <a:solidFill>
                  <a:srgbClr val="0070C0"/>
                </a:solidFill>
                <a:latin typeface="Candara" pitchFamily="34" charset="0"/>
              </a:rPr>
              <a:t/>
            </a:r>
            <a:br>
              <a:rPr lang="en-CA" sz="6000" dirty="0">
                <a:solidFill>
                  <a:srgbClr val="0070C0"/>
                </a:solidFill>
                <a:latin typeface="Candara" pitchFamily="34" charset="0"/>
              </a:rPr>
            </a:br>
            <a:r>
              <a:rPr lang="en-CA" sz="6000" dirty="0">
                <a:solidFill>
                  <a:srgbClr val="0070C0"/>
                </a:solidFill>
                <a:latin typeface="Candara" pitchFamily="34" charset="0"/>
              </a:rPr>
              <a:t> </a:t>
            </a:r>
            <a:br>
              <a:rPr lang="en-CA" sz="6000" dirty="0">
                <a:solidFill>
                  <a:srgbClr val="0070C0"/>
                </a:solidFill>
                <a:latin typeface="Candara" pitchFamily="34" charset="0"/>
              </a:rPr>
            </a:br>
            <a:r>
              <a:rPr lang="en-CA" sz="6000" dirty="0">
                <a:solidFill>
                  <a:srgbClr val="0070C0"/>
                </a:solidFill>
                <a:latin typeface="Candara" pitchFamily="34" charset="0"/>
              </a:rPr>
              <a:t/>
            </a:r>
            <a:br>
              <a:rPr lang="en-CA" sz="6000" dirty="0">
                <a:solidFill>
                  <a:srgbClr val="0070C0"/>
                </a:solidFill>
                <a:latin typeface="Candara" pitchFamily="34" charset="0"/>
              </a:rPr>
            </a:br>
            <a:r>
              <a:rPr lang="en-CA" sz="6000" dirty="0">
                <a:solidFill>
                  <a:srgbClr val="0070C0"/>
                </a:solidFill>
                <a:latin typeface="Candara" pitchFamily="34" charset="0"/>
              </a:rPr>
              <a:t/>
            </a:r>
            <a:br>
              <a:rPr lang="en-CA" sz="6000" dirty="0">
                <a:solidFill>
                  <a:srgbClr val="0070C0"/>
                </a:solidFill>
                <a:latin typeface="Candara" pitchFamily="34" charset="0"/>
              </a:rPr>
            </a:br>
            <a:r>
              <a:rPr lang="en-CA" sz="4600" dirty="0">
                <a:solidFill>
                  <a:srgbClr val="0070C0"/>
                </a:solidFill>
                <a:latin typeface="Candara" pitchFamily="34" charset="0"/>
              </a:rPr>
              <a:t/>
            </a:r>
            <a:br>
              <a:rPr lang="en-CA" sz="4600" dirty="0">
                <a:solidFill>
                  <a:srgbClr val="0070C0"/>
                </a:solidFill>
                <a:latin typeface="Candara" pitchFamily="34" charset="0"/>
              </a:rPr>
            </a:br>
            <a:r>
              <a:rPr lang="en-CA" sz="4800" b="1" dirty="0">
                <a:solidFill>
                  <a:srgbClr val="FFC000"/>
                </a:solidFill>
                <a:latin typeface="Candara" pitchFamily="34" charset="0"/>
              </a:rPr>
              <a:t>RESPONSABILITÉS  DU PRÉSIDENT DE CLUB</a:t>
            </a:r>
            <a:endParaRPr lang="en-CA" sz="4600" b="1" dirty="0">
              <a:solidFill>
                <a:srgbClr val="FF0000"/>
              </a:solidFill>
              <a:latin typeface="Candara"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5589240"/>
            <a:ext cx="1048603" cy="1048603"/>
          </a:xfrm>
          <a:prstGeom prst="rect">
            <a:avLst/>
          </a:prstGeom>
        </p:spPr>
      </p:pic>
    </p:spTree>
    <p:extLst>
      <p:ext uri="{BB962C8B-B14F-4D97-AF65-F5344CB8AC3E}">
        <p14:creationId xmlns:p14="http://schemas.microsoft.com/office/powerpoint/2010/main" val="228394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half" idx="2"/>
          </p:nvPr>
        </p:nvSpPr>
        <p:spPr>
          <a:xfrm>
            <a:off x="1015716" y="1268760"/>
            <a:ext cx="3657600" cy="3816424"/>
          </a:xfrm>
        </p:spPr>
        <p:txBody>
          <a:bodyPr>
            <a:normAutofit fontScale="25000" lnSpcReduction="20000"/>
          </a:bodyPr>
          <a:lstStyle/>
          <a:p>
            <a:endParaRPr lang="en-CA" sz="12000" dirty="0">
              <a:solidFill>
                <a:srgbClr val="002060"/>
              </a:solidFill>
            </a:endParaRPr>
          </a:p>
          <a:p>
            <a:pPr>
              <a:lnSpc>
                <a:spcPct val="115000"/>
              </a:lnSpc>
              <a:spcAft>
                <a:spcPts val="1000"/>
              </a:spcAft>
            </a:pPr>
            <a:r>
              <a:rPr lang="en-CA" sz="11200" dirty="0">
                <a:latin typeface="Cambria" panose="02040503050406030204" pitchFamily="18" charset="0"/>
                <a:ea typeface="Calibri"/>
                <a:cs typeface="Times New Roman"/>
              </a:rPr>
              <a:t>Le </a:t>
            </a:r>
            <a:r>
              <a:rPr lang="en-CA" sz="11200" dirty="0" err="1">
                <a:latin typeface="Cambria" panose="02040503050406030204" pitchFamily="18" charset="0"/>
                <a:ea typeface="Calibri"/>
                <a:cs typeface="Times New Roman"/>
              </a:rPr>
              <a:t>président</a:t>
            </a:r>
            <a:r>
              <a:rPr lang="en-CA" sz="11200" dirty="0">
                <a:latin typeface="Cambria" panose="02040503050406030204" pitchFamily="18" charset="0"/>
                <a:ea typeface="Calibri"/>
                <a:cs typeface="Times New Roman"/>
              </a:rPr>
              <a:t> </a:t>
            </a:r>
            <a:r>
              <a:rPr lang="en-CA" sz="11200" dirty="0" err="1">
                <a:latin typeface="Cambria" panose="02040503050406030204" pitchFamily="18" charset="0"/>
                <a:ea typeface="Calibri"/>
                <a:cs typeface="Times New Roman"/>
              </a:rPr>
              <a:t>suggère</a:t>
            </a:r>
            <a:r>
              <a:rPr lang="en-CA" sz="11200" dirty="0">
                <a:latin typeface="Cambria" panose="02040503050406030204" pitchFamily="18" charset="0"/>
                <a:ea typeface="Calibri"/>
                <a:cs typeface="Times New Roman"/>
              </a:rPr>
              <a:t> </a:t>
            </a:r>
            <a:r>
              <a:rPr lang="en-CA" sz="11200" dirty="0" err="1">
                <a:latin typeface="Cambria" panose="02040503050406030204" pitchFamily="18" charset="0"/>
                <a:ea typeface="Calibri"/>
                <a:cs typeface="Times New Roman"/>
              </a:rPr>
              <a:t>une</a:t>
            </a:r>
            <a:r>
              <a:rPr lang="en-CA" sz="11200" dirty="0">
                <a:latin typeface="Cambria" panose="02040503050406030204" pitchFamily="18" charset="0"/>
                <a:ea typeface="Calibri"/>
                <a:cs typeface="Times New Roman"/>
              </a:rPr>
              <a:t> aide </a:t>
            </a:r>
            <a:r>
              <a:rPr lang="en-CA" sz="11200" dirty="0" err="1">
                <a:latin typeface="Cambria" panose="02040503050406030204" pitchFamily="18" charset="0"/>
                <a:ea typeface="Calibri"/>
                <a:cs typeface="Times New Roman"/>
              </a:rPr>
              <a:t>financière</a:t>
            </a:r>
            <a:r>
              <a:rPr lang="en-CA" sz="11200" dirty="0">
                <a:latin typeface="Cambria" panose="02040503050406030204" pitchFamily="18" charset="0"/>
                <a:ea typeface="Calibri"/>
                <a:cs typeface="Times New Roman"/>
              </a:rPr>
              <a:t> </a:t>
            </a:r>
            <a:r>
              <a:rPr lang="en-CA" sz="11200" dirty="0" err="1">
                <a:latin typeface="Cambria" panose="02040503050406030204" pitchFamily="18" charset="0"/>
                <a:ea typeface="Calibri"/>
                <a:cs typeface="Times New Roman"/>
              </a:rPr>
              <a:t>dans</a:t>
            </a:r>
            <a:r>
              <a:rPr lang="en-CA" sz="11200" dirty="0">
                <a:latin typeface="Cambria" panose="02040503050406030204" pitchFamily="18" charset="0"/>
                <a:ea typeface="Calibri"/>
                <a:cs typeface="Times New Roman"/>
              </a:rPr>
              <a:t> le budget du club </a:t>
            </a:r>
            <a:r>
              <a:rPr lang="en-CA" sz="11200" dirty="0" err="1">
                <a:latin typeface="Cambria" panose="02040503050406030204" pitchFamily="18" charset="0"/>
                <a:ea typeface="Calibri"/>
                <a:cs typeface="Times New Roman"/>
              </a:rPr>
              <a:t>afin</a:t>
            </a:r>
            <a:r>
              <a:rPr lang="en-CA" sz="11200" dirty="0">
                <a:latin typeface="Cambria" panose="02040503050406030204" pitchFamily="18" charset="0"/>
                <a:ea typeface="Calibri"/>
                <a:cs typeface="Times New Roman"/>
              </a:rPr>
              <a:t> de </a:t>
            </a:r>
            <a:r>
              <a:rPr lang="en-CA" sz="11200" dirty="0" err="1">
                <a:latin typeface="Cambria" panose="02040503050406030204" pitchFamily="18" charset="0"/>
                <a:ea typeface="Calibri"/>
                <a:cs typeface="Times New Roman"/>
              </a:rPr>
              <a:t>contribuer</a:t>
            </a:r>
            <a:r>
              <a:rPr lang="en-CA" sz="11200" dirty="0">
                <a:latin typeface="Cambria" panose="02040503050406030204" pitchFamily="18" charset="0"/>
                <a:ea typeface="Calibri"/>
                <a:cs typeface="Times New Roman"/>
              </a:rPr>
              <a:t> aux </a:t>
            </a:r>
            <a:r>
              <a:rPr lang="en-CA" sz="11200" dirty="0" err="1">
                <a:latin typeface="Cambria" panose="02040503050406030204" pitchFamily="18" charset="0"/>
                <a:ea typeface="Calibri"/>
                <a:cs typeface="Times New Roman"/>
              </a:rPr>
              <a:t>frais</a:t>
            </a:r>
            <a:r>
              <a:rPr lang="en-CA" sz="11200" dirty="0">
                <a:latin typeface="Cambria" panose="02040503050406030204" pitchFamily="18" charset="0"/>
                <a:ea typeface="Calibri"/>
                <a:cs typeface="Times New Roman"/>
              </a:rPr>
              <a:t> </a:t>
            </a:r>
            <a:r>
              <a:rPr lang="en-CA" sz="11200" dirty="0" err="1">
                <a:latin typeface="Cambria" panose="02040503050406030204" pitchFamily="18" charset="0"/>
                <a:ea typeface="Calibri"/>
                <a:cs typeface="Times New Roman"/>
              </a:rPr>
              <a:t>encourus</a:t>
            </a:r>
            <a:r>
              <a:rPr lang="en-CA" sz="11200" dirty="0">
                <a:latin typeface="Cambria" panose="02040503050406030204" pitchFamily="18" charset="0"/>
                <a:ea typeface="Calibri"/>
                <a:cs typeface="Times New Roman"/>
              </a:rPr>
              <a:t> par les </a:t>
            </a:r>
            <a:r>
              <a:rPr lang="en-CA" sz="11200" dirty="0" err="1">
                <a:latin typeface="Cambria" panose="02040503050406030204" pitchFamily="18" charset="0"/>
                <a:ea typeface="Calibri"/>
                <a:cs typeface="Times New Roman"/>
              </a:rPr>
              <a:t>délégués</a:t>
            </a:r>
            <a:r>
              <a:rPr lang="en-CA" sz="11200" dirty="0">
                <a:latin typeface="Cambria" panose="02040503050406030204" pitchFamily="18" charset="0"/>
                <a:ea typeface="Calibri"/>
                <a:cs typeface="Times New Roman"/>
              </a:rPr>
              <a:t> assistant au </a:t>
            </a:r>
            <a:r>
              <a:rPr lang="en-CA" sz="11200" dirty="0" err="1">
                <a:latin typeface="Cambria" panose="02040503050406030204" pitchFamily="18" charset="0"/>
                <a:ea typeface="Calibri"/>
                <a:cs typeface="Times New Roman"/>
              </a:rPr>
              <a:t>congrès</a:t>
            </a:r>
            <a:r>
              <a:rPr lang="en-CA" sz="11200" dirty="0">
                <a:latin typeface="Cambria" panose="02040503050406030204" pitchFamily="18" charset="0"/>
                <a:ea typeface="Calibri"/>
                <a:cs typeface="Times New Roman"/>
              </a:rPr>
              <a:t> (inscription, </a:t>
            </a:r>
            <a:r>
              <a:rPr lang="en-CA" sz="11200" dirty="0" err="1">
                <a:latin typeface="Cambria" panose="02040503050406030204" pitchFamily="18" charset="0"/>
                <a:ea typeface="Calibri"/>
                <a:cs typeface="Times New Roman"/>
              </a:rPr>
              <a:t>frais</a:t>
            </a:r>
            <a:r>
              <a:rPr lang="en-CA" sz="11200" dirty="0">
                <a:latin typeface="Cambria" panose="02040503050406030204" pitchFamily="18" charset="0"/>
                <a:ea typeface="Calibri"/>
                <a:cs typeface="Times New Roman"/>
              </a:rPr>
              <a:t> de </a:t>
            </a:r>
            <a:r>
              <a:rPr lang="en-CA" sz="11200" dirty="0" err="1">
                <a:latin typeface="Cambria" panose="02040503050406030204" pitchFamily="18" charset="0"/>
                <a:ea typeface="Calibri"/>
                <a:cs typeface="Times New Roman"/>
              </a:rPr>
              <a:t>déplacement</a:t>
            </a:r>
            <a:r>
              <a:rPr lang="en-CA" sz="11200" dirty="0">
                <a:latin typeface="Cambria" panose="02040503050406030204" pitchFamily="18" charset="0"/>
                <a:ea typeface="Calibri"/>
                <a:cs typeface="Times New Roman"/>
              </a:rPr>
              <a:t>, etc.) </a:t>
            </a:r>
          </a:p>
          <a:p>
            <a:endParaRPr lang="en-CA" dirty="0"/>
          </a:p>
        </p:txBody>
      </p:sp>
      <p:pic>
        <p:nvPicPr>
          <p:cNvPr id="27" name="Content Placeholder 2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51374" y="2432050"/>
            <a:ext cx="4195725" cy="279715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716" y="5589240"/>
            <a:ext cx="1048603" cy="1048603"/>
          </a:xfrm>
          <a:prstGeom prst="rect">
            <a:avLst/>
          </a:prstGeom>
        </p:spPr>
      </p:pic>
    </p:spTree>
    <p:extLst>
      <p:ext uri="{BB962C8B-B14F-4D97-AF65-F5344CB8AC3E}">
        <p14:creationId xmlns:p14="http://schemas.microsoft.com/office/powerpoint/2010/main" val="401588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716016" y="1268760"/>
            <a:ext cx="3794631" cy="5256584"/>
          </a:xfrm>
        </p:spPr>
        <p:txBody>
          <a:bodyPr>
            <a:normAutofit fontScale="25000" lnSpcReduction="20000"/>
          </a:bodyPr>
          <a:lstStyle/>
          <a:p>
            <a:pPr>
              <a:lnSpc>
                <a:spcPct val="115000"/>
              </a:lnSpc>
              <a:spcAft>
                <a:spcPts val="1000"/>
              </a:spcAft>
            </a:pPr>
            <a:r>
              <a:rPr lang="en-CA" sz="9600" dirty="0" err="1">
                <a:latin typeface="Calibri"/>
                <a:ea typeface="Calibri"/>
                <a:cs typeface="Times New Roman"/>
              </a:rPr>
              <a:t>Conformément</a:t>
            </a:r>
            <a:r>
              <a:rPr lang="en-CA" sz="9600" dirty="0">
                <a:latin typeface="Calibri"/>
                <a:ea typeface="Calibri"/>
                <a:cs typeface="Times New Roman"/>
              </a:rPr>
              <a:t> aux </a:t>
            </a:r>
            <a:r>
              <a:rPr lang="en-CA" sz="9600" dirty="0" err="1">
                <a:latin typeface="Calibri"/>
                <a:ea typeface="Calibri"/>
                <a:cs typeface="Times New Roman"/>
              </a:rPr>
              <a:t>Règlements</a:t>
            </a:r>
            <a:r>
              <a:rPr lang="en-CA" sz="9600" dirty="0">
                <a:latin typeface="Calibri"/>
                <a:ea typeface="Calibri"/>
                <a:cs typeface="Times New Roman"/>
              </a:rPr>
              <a:t> du club, le </a:t>
            </a:r>
            <a:r>
              <a:rPr lang="en-CA" sz="9600" dirty="0" err="1">
                <a:latin typeface="Calibri"/>
                <a:ea typeface="Calibri"/>
                <a:cs typeface="Times New Roman"/>
              </a:rPr>
              <a:t>président</a:t>
            </a:r>
            <a:r>
              <a:rPr lang="en-CA" sz="9600" dirty="0">
                <a:latin typeface="Calibri"/>
                <a:ea typeface="Calibri"/>
                <a:cs typeface="Times New Roman"/>
              </a:rPr>
              <a:t> </a:t>
            </a:r>
            <a:r>
              <a:rPr lang="en-CA" sz="9600" dirty="0" err="1">
                <a:latin typeface="Calibri"/>
                <a:ea typeface="Calibri"/>
                <a:cs typeface="Times New Roman"/>
              </a:rPr>
              <a:t>prend</a:t>
            </a:r>
            <a:r>
              <a:rPr lang="en-CA" sz="9600" dirty="0">
                <a:latin typeface="Calibri"/>
                <a:ea typeface="Calibri"/>
                <a:cs typeface="Times New Roman"/>
              </a:rPr>
              <a:t> les dispositions </a:t>
            </a:r>
            <a:r>
              <a:rPr lang="en-CA" sz="9600" dirty="0" err="1">
                <a:latin typeface="Calibri"/>
                <a:ea typeface="Calibri"/>
                <a:cs typeface="Times New Roman"/>
              </a:rPr>
              <a:t>nécessaires</a:t>
            </a:r>
            <a:r>
              <a:rPr lang="en-CA" sz="9600" dirty="0">
                <a:latin typeface="Calibri"/>
                <a:ea typeface="Calibri"/>
                <a:cs typeface="Times New Roman"/>
              </a:rPr>
              <a:t> pour </a:t>
            </a:r>
            <a:r>
              <a:rPr lang="en-CA" sz="9600" dirty="0" err="1">
                <a:latin typeface="Calibri"/>
                <a:ea typeface="Calibri"/>
                <a:cs typeface="Times New Roman"/>
              </a:rPr>
              <a:t>désigner</a:t>
            </a:r>
            <a:r>
              <a:rPr lang="en-CA" sz="9600" dirty="0">
                <a:latin typeface="Calibri"/>
                <a:ea typeface="Calibri"/>
                <a:cs typeface="Times New Roman"/>
              </a:rPr>
              <a:t> les </a:t>
            </a:r>
            <a:r>
              <a:rPr lang="en-CA" sz="9600" dirty="0" err="1">
                <a:latin typeface="Calibri"/>
                <a:ea typeface="Calibri"/>
                <a:cs typeface="Times New Roman"/>
              </a:rPr>
              <a:t>délégués</a:t>
            </a:r>
            <a:r>
              <a:rPr lang="en-CA" sz="9600" dirty="0">
                <a:latin typeface="Calibri"/>
                <a:ea typeface="Calibri"/>
                <a:cs typeface="Times New Roman"/>
              </a:rPr>
              <a:t> qui </a:t>
            </a:r>
            <a:r>
              <a:rPr lang="en-CA" sz="9600" dirty="0" err="1">
                <a:latin typeface="Calibri"/>
                <a:ea typeface="Calibri"/>
                <a:cs typeface="Times New Roman"/>
              </a:rPr>
              <a:t>représenteront</a:t>
            </a:r>
            <a:r>
              <a:rPr lang="en-CA" sz="9600" dirty="0">
                <a:latin typeface="Calibri"/>
                <a:ea typeface="Calibri"/>
                <a:cs typeface="Times New Roman"/>
              </a:rPr>
              <a:t> son club au </a:t>
            </a:r>
            <a:r>
              <a:rPr lang="en-CA" sz="9600" dirty="0" err="1">
                <a:latin typeface="Calibri"/>
                <a:ea typeface="Calibri"/>
                <a:cs typeface="Times New Roman"/>
              </a:rPr>
              <a:t>congrès</a:t>
            </a:r>
            <a:r>
              <a:rPr lang="en-CA" sz="9600" dirty="0">
                <a:latin typeface="Calibri"/>
                <a:ea typeface="Calibri"/>
                <a:cs typeface="Times New Roman"/>
              </a:rPr>
              <a:t> et </a:t>
            </a:r>
            <a:r>
              <a:rPr lang="en-CA" sz="9600" dirty="0" err="1">
                <a:latin typeface="Calibri"/>
                <a:ea typeface="Calibri"/>
                <a:cs typeface="Times New Roman"/>
              </a:rPr>
              <a:t>assez</a:t>
            </a:r>
            <a:r>
              <a:rPr lang="en-CA" sz="9600" dirty="0">
                <a:latin typeface="Calibri"/>
                <a:ea typeface="Calibri"/>
                <a:cs typeface="Times New Roman"/>
              </a:rPr>
              <a:t> </a:t>
            </a:r>
            <a:r>
              <a:rPr lang="en-CA" sz="9600" dirty="0" err="1">
                <a:latin typeface="Calibri"/>
                <a:ea typeface="Calibri"/>
                <a:cs typeface="Times New Roman"/>
              </a:rPr>
              <a:t>tôt</a:t>
            </a:r>
            <a:r>
              <a:rPr lang="en-CA" sz="9600" dirty="0">
                <a:latin typeface="Calibri"/>
                <a:ea typeface="Calibri"/>
                <a:cs typeface="Times New Roman"/>
              </a:rPr>
              <a:t> </a:t>
            </a:r>
            <a:r>
              <a:rPr lang="en-CA" sz="9600" dirty="0" err="1">
                <a:latin typeface="Calibri"/>
                <a:ea typeface="Calibri"/>
                <a:cs typeface="Times New Roman"/>
              </a:rPr>
              <a:t>selon</a:t>
            </a:r>
            <a:r>
              <a:rPr lang="en-CA" sz="9600" dirty="0">
                <a:latin typeface="Calibri"/>
                <a:ea typeface="Calibri"/>
                <a:cs typeface="Times New Roman"/>
              </a:rPr>
              <a:t> la date </a:t>
            </a:r>
            <a:r>
              <a:rPr lang="en-CA" sz="9600" dirty="0" err="1">
                <a:latin typeface="Calibri"/>
                <a:ea typeface="Calibri"/>
                <a:cs typeface="Times New Roman"/>
              </a:rPr>
              <a:t>dudit</a:t>
            </a:r>
            <a:r>
              <a:rPr lang="en-CA" sz="9600" dirty="0">
                <a:latin typeface="Calibri"/>
                <a:ea typeface="Calibri"/>
                <a:cs typeface="Times New Roman"/>
              </a:rPr>
              <a:t> </a:t>
            </a:r>
            <a:r>
              <a:rPr lang="en-CA" sz="9600" dirty="0" err="1">
                <a:latin typeface="Calibri"/>
                <a:ea typeface="Calibri"/>
                <a:cs typeface="Times New Roman"/>
              </a:rPr>
              <a:t>congrès</a:t>
            </a:r>
            <a:r>
              <a:rPr lang="en-CA" sz="9600" dirty="0">
                <a:latin typeface="Calibri"/>
                <a:ea typeface="Calibri"/>
                <a:cs typeface="Times New Roman"/>
              </a:rPr>
              <a:t>. Par la suite, </a:t>
            </a:r>
            <a:r>
              <a:rPr lang="en-CA" sz="9600" dirty="0" err="1">
                <a:latin typeface="Calibri"/>
                <a:ea typeface="Calibri"/>
                <a:cs typeface="Times New Roman"/>
              </a:rPr>
              <a:t>il</a:t>
            </a:r>
            <a:r>
              <a:rPr lang="en-CA" sz="9600" dirty="0">
                <a:latin typeface="Calibri"/>
                <a:ea typeface="Calibri"/>
                <a:cs typeface="Times New Roman"/>
              </a:rPr>
              <a:t> </a:t>
            </a:r>
            <a:r>
              <a:rPr lang="en-CA" sz="9600" dirty="0" err="1">
                <a:latin typeface="Calibri"/>
                <a:ea typeface="Calibri"/>
                <a:cs typeface="Times New Roman"/>
              </a:rPr>
              <a:t>fera</a:t>
            </a:r>
            <a:r>
              <a:rPr lang="en-CA" sz="9600" dirty="0">
                <a:latin typeface="Calibri"/>
                <a:ea typeface="Calibri"/>
                <a:cs typeface="Times New Roman"/>
              </a:rPr>
              <a:t> </a:t>
            </a:r>
            <a:r>
              <a:rPr lang="en-CA" sz="9600" dirty="0" err="1">
                <a:latin typeface="Calibri"/>
                <a:ea typeface="Calibri"/>
                <a:cs typeface="Times New Roman"/>
              </a:rPr>
              <a:t>suivre</a:t>
            </a:r>
            <a:r>
              <a:rPr lang="en-CA" sz="9600" dirty="0">
                <a:latin typeface="Calibri"/>
                <a:ea typeface="Calibri"/>
                <a:cs typeface="Times New Roman"/>
              </a:rPr>
              <a:t> le(s) </a:t>
            </a:r>
            <a:r>
              <a:rPr lang="en-CA" sz="9600" dirty="0" err="1">
                <a:latin typeface="Calibri"/>
                <a:ea typeface="Calibri"/>
                <a:cs typeface="Times New Roman"/>
              </a:rPr>
              <a:t>formulaire</a:t>
            </a:r>
            <a:r>
              <a:rPr lang="en-CA" sz="9600" dirty="0">
                <a:latin typeface="Calibri"/>
                <a:ea typeface="Calibri"/>
                <a:cs typeface="Times New Roman"/>
              </a:rPr>
              <a:t>(s) </a:t>
            </a:r>
            <a:r>
              <a:rPr lang="en-CA" sz="9600" dirty="0" err="1">
                <a:latin typeface="Calibri"/>
                <a:ea typeface="Calibri"/>
                <a:cs typeface="Times New Roman"/>
              </a:rPr>
              <a:t>confirmant</a:t>
            </a:r>
            <a:r>
              <a:rPr lang="en-CA" sz="9600" dirty="0">
                <a:latin typeface="Calibri"/>
                <a:ea typeface="Calibri"/>
                <a:cs typeface="Times New Roman"/>
              </a:rPr>
              <a:t> </a:t>
            </a:r>
            <a:r>
              <a:rPr lang="en-CA" sz="9600" dirty="0" err="1">
                <a:latin typeface="Calibri"/>
                <a:ea typeface="Calibri"/>
                <a:cs typeface="Times New Roman"/>
              </a:rPr>
              <a:t>ces</a:t>
            </a:r>
            <a:r>
              <a:rPr lang="en-CA" sz="9600" dirty="0">
                <a:latin typeface="Calibri"/>
                <a:ea typeface="Calibri"/>
                <a:cs typeface="Times New Roman"/>
              </a:rPr>
              <a:t> </a:t>
            </a:r>
            <a:r>
              <a:rPr lang="en-CA" sz="9600" dirty="0" err="1">
                <a:latin typeface="Calibri"/>
                <a:ea typeface="Calibri"/>
                <a:cs typeface="Times New Roman"/>
              </a:rPr>
              <a:t>membres</a:t>
            </a:r>
            <a:r>
              <a:rPr lang="en-CA" sz="9600" dirty="0">
                <a:latin typeface="Calibri"/>
                <a:ea typeface="Calibri"/>
                <a:cs typeface="Times New Roman"/>
              </a:rPr>
              <a:t> </a:t>
            </a:r>
            <a:r>
              <a:rPr lang="en-CA" sz="9600" dirty="0" err="1">
                <a:latin typeface="Calibri"/>
                <a:ea typeface="Calibri"/>
                <a:cs typeface="Times New Roman"/>
              </a:rPr>
              <a:t>comme</a:t>
            </a:r>
            <a:r>
              <a:rPr lang="en-CA" sz="9600" dirty="0">
                <a:latin typeface="Calibri"/>
                <a:ea typeface="Calibri"/>
                <a:cs typeface="Times New Roman"/>
              </a:rPr>
              <a:t> </a:t>
            </a:r>
            <a:r>
              <a:rPr lang="en-CA" sz="9600" dirty="0" err="1">
                <a:latin typeface="Calibri"/>
                <a:ea typeface="Calibri"/>
                <a:cs typeface="Times New Roman"/>
              </a:rPr>
              <a:t>délégués</a:t>
            </a:r>
            <a:r>
              <a:rPr lang="en-CA" sz="9600" dirty="0">
                <a:latin typeface="Calibri"/>
                <a:ea typeface="Calibri"/>
                <a:cs typeface="Times New Roman"/>
              </a:rPr>
              <a:t> </a:t>
            </a:r>
            <a:r>
              <a:rPr lang="en-CA" sz="9600" dirty="0" err="1">
                <a:latin typeface="Calibri"/>
                <a:ea typeface="Calibri"/>
                <a:cs typeface="Times New Roman"/>
              </a:rPr>
              <a:t>auprès</a:t>
            </a:r>
            <a:r>
              <a:rPr lang="en-CA" sz="9600" dirty="0">
                <a:latin typeface="Calibri"/>
                <a:ea typeface="Calibri"/>
                <a:cs typeface="Times New Roman"/>
              </a:rPr>
              <a:t> du Kiwanis International </a:t>
            </a:r>
            <a:r>
              <a:rPr lang="en-CA" sz="9600" dirty="0" err="1">
                <a:latin typeface="Calibri"/>
                <a:ea typeface="Calibri"/>
                <a:cs typeface="Times New Roman"/>
              </a:rPr>
              <a:t>ou</a:t>
            </a:r>
            <a:r>
              <a:rPr lang="en-CA" sz="9600" dirty="0">
                <a:latin typeface="Calibri"/>
                <a:ea typeface="Calibri"/>
                <a:cs typeface="Times New Roman"/>
              </a:rPr>
              <a:t> au bureau du District </a:t>
            </a:r>
            <a:r>
              <a:rPr lang="en-CA" sz="9600" dirty="0" err="1">
                <a:latin typeface="Calibri"/>
                <a:ea typeface="Calibri"/>
                <a:cs typeface="Times New Roman"/>
              </a:rPr>
              <a:t>selon</a:t>
            </a:r>
            <a:r>
              <a:rPr lang="en-CA" sz="9600" dirty="0">
                <a:latin typeface="Calibri"/>
                <a:ea typeface="Calibri"/>
                <a:cs typeface="Times New Roman"/>
              </a:rPr>
              <a:t> le </a:t>
            </a:r>
            <a:r>
              <a:rPr lang="en-CA" sz="9600" dirty="0" err="1">
                <a:latin typeface="Calibri"/>
                <a:ea typeface="Calibri"/>
                <a:cs typeface="Times New Roman"/>
              </a:rPr>
              <a:t>congrès</a:t>
            </a:r>
            <a:r>
              <a:rPr lang="en-CA" sz="9600" dirty="0">
                <a:latin typeface="Calibri"/>
                <a:ea typeface="Calibri"/>
                <a:cs typeface="Times New Roman"/>
              </a:rPr>
              <a:t> </a:t>
            </a:r>
            <a:r>
              <a:rPr lang="en-CA" sz="9600" dirty="0" err="1">
                <a:latin typeface="Calibri"/>
                <a:ea typeface="Calibri"/>
                <a:cs typeface="Times New Roman"/>
              </a:rPr>
              <a:t>concerné</a:t>
            </a:r>
            <a:r>
              <a:rPr lang="en-CA" sz="9600" dirty="0">
                <a:latin typeface="Calibri"/>
                <a:ea typeface="Calibri"/>
                <a:cs typeface="Times New Roman"/>
              </a:rPr>
              <a:t>. </a:t>
            </a:r>
            <a:endParaRPr lang="en-CA" sz="9600" dirty="0">
              <a:effectLst/>
              <a:latin typeface="Calibri"/>
              <a:ea typeface="Calibri"/>
              <a:cs typeface="Times New Roman"/>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87624" y="2132856"/>
            <a:ext cx="2381250" cy="2676525"/>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5496133"/>
            <a:ext cx="1048603" cy="1048603"/>
          </a:xfrm>
          <a:prstGeom prst="rect">
            <a:avLst/>
          </a:prstGeom>
        </p:spPr>
      </p:pic>
      <p:sp>
        <p:nvSpPr>
          <p:cNvPr id="4" name="TextBox 3"/>
          <p:cNvSpPr txBox="1"/>
          <p:nvPr/>
        </p:nvSpPr>
        <p:spPr>
          <a:xfrm>
            <a:off x="1187624" y="5013176"/>
            <a:ext cx="2232248" cy="369332"/>
          </a:xfrm>
          <a:prstGeom prst="rect">
            <a:avLst/>
          </a:prstGeom>
          <a:noFill/>
        </p:spPr>
        <p:txBody>
          <a:bodyPr wrap="square" rtlCol="0">
            <a:spAutoFit/>
          </a:bodyPr>
          <a:lstStyle/>
          <a:p>
            <a:pPr algn="ctr"/>
            <a:r>
              <a:rPr lang="en-CA" b="1" dirty="0"/>
              <a:t>DST Jim Steele</a:t>
            </a:r>
            <a:endParaRPr lang="en-US" b="1" dirty="0"/>
          </a:p>
        </p:txBody>
      </p:sp>
    </p:spTree>
    <p:extLst>
      <p:ext uri="{BB962C8B-B14F-4D97-AF65-F5344CB8AC3E}">
        <p14:creationId xmlns:p14="http://schemas.microsoft.com/office/powerpoint/2010/main" val="38905514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3025</TotalTime>
  <Words>896</Words>
  <Application>Microsoft Macintosh PowerPoint</Application>
  <PresentationFormat>On-screen Show (4:3)</PresentationFormat>
  <Paragraphs>76</Paragraphs>
  <Slides>34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Cambria</vt:lpstr>
      <vt:lpstr>Candara</vt:lpstr>
      <vt:lpstr>Symbol</vt:lpstr>
      <vt:lpstr>Times New Roman</vt:lpstr>
      <vt:lpstr>Waveform</vt:lpstr>
      <vt:lpstr>PowerPoint Presentation</vt:lpstr>
      <vt:lpstr>PowerPoint Presentation</vt:lpstr>
      <vt:lpstr> Purpose: </vt:lpstr>
      <vt:lpstr>PowerPoint Presentation</vt:lpstr>
      <vt:lpstr>PowerPoint Presentation</vt:lpstr>
      <vt:lpstr>PowerPoint Presentation</vt:lpstr>
      <vt:lpstr>      RESPONSABILITÉS  DU PRÉSIDENT DE CLUB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DEVOIRS DU MEMBRE</vt:lpstr>
      <vt:lpstr>PowerPoint Presentation</vt:lpstr>
      <vt:lpstr>PowerPoint Presentation</vt:lpstr>
      <vt:lpstr>PowerPoint Presentation</vt:lpstr>
      <vt:lpstr>     DEVOIRS DU DÉLÉGUÉ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DEVOIRS DU  LIEUTENANT-GOUVERNEUR</vt:lpstr>
      <vt:lpstr>PowerPoint Presentation</vt:lpstr>
      <vt:lpstr>PowerPoint Presentation</vt:lpstr>
      <vt:lpstr>PowerPoint Presentation</vt:lpstr>
      <vt:lpstr>NOTES DU COMITÉ POUR L’ÉDUCATION </vt:lpstr>
    </vt:vector>
  </TitlesOfParts>
  <Company>Hewlett-Packard</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Convention Delegate”</dc:title>
  <dc:creator>Janet</dc:creator>
  <cp:lastModifiedBy>Gary Levine</cp:lastModifiedBy>
  <cp:revision>150</cp:revision>
  <dcterms:created xsi:type="dcterms:W3CDTF">2013-06-09T00:14:50Z</dcterms:created>
  <dcterms:modified xsi:type="dcterms:W3CDTF">2017-04-26T21:35:11Z</dcterms:modified>
</cp:coreProperties>
</file>