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78" r:id="rId2"/>
    <p:sldId id="258" r:id="rId3"/>
    <p:sldId id="259" r:id="rId4"/>
    <p:sldId id="260" r:id="rId5"/>
    <p:sldId id="261" r:id="rId6"/>
    <p:sldId id="262" r:id="rId7"/>
    <p:sldId id="290" r:id="rId8"/>
    <p:sldId id="287" r:id="rId9"/>
    <p:sldId id="288" r:id="rId10"/>
    <p:sldId id="289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91" r:id="rId35"/>
    <p:sldId id="292" r:id="rId36"/>
    <p:sldId id="293" r:id="rId37"/>
    <p:sldId id="294" r:id="rId38"/>
    <p:sldId id="295" r:id="rId39"/>
    <p:sldId id="297" r:id="rId40"/>
    <p:sldId id="298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980" autoAdjust="0"/>
  </p:normalViewPr>
  <p:slideViewPr>
    <p:cSldViewPr>
      <p:cViewPr>
        <p:scale>
          <a:sx n="70" d="100"/>
          <a:sy n="70" d="100"/>
        </p:scale>
        <p:origin x="-1374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86D6A-46A4-4B2E-8C70-4C37634E3493}" type="datetimeFigureOut">
              <a:rPr lang="en-CA" smtClean="0"/>
              <a:t>2016-07-29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5C088B-930E-4BFC-BA2D-CE24880C663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1696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28017" indent="-280006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2002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56803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1604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46405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1206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36007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0808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defRPr/>
            </a:pPr>
            <a:fld id="{6AA0CCBB-1018-4A81-99B5-88BFFF113A36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441605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28017" indent="-280006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2002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56803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1604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46405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1206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36007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0808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defRPr/>
            </a:pPr>
            <a:fld id="{6AA0CCBB-1018-4A81-99B5-88BFFF113A36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176504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28017" indent="-280006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2002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56803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1604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46405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1206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36007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0808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defRPr/>
            </a:pPr>
            <a:fld id="{6AA0CCBB-1018-4A81-99B5-88BFFF113A36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38898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28017" indent="-280006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2002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56803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1604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46405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1206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36007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0808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defRPr/>
            </a:pPr>
            <a:fld id="{6AA0CCBB-1018-4A81-99B5-88BFFF113A36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973879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28017" indent="-280006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2002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56803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1604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46405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1206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36007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0808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defRPr/>
            </a:pPr>
            <a:fld id="{6AA0CCBB-1018-4A81-99B5-88BFFF113A36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051002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28017" indent="-280006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2002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56803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1604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46405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1206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36007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0808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defRPr/>
            </a:pPr>
            <a:fld id="{6AA0CCBB-1018-4A81-99B5-88BFFF113A36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72127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28017" indent="-280006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2002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56803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1604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46405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1206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36007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0808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defRPr/>
            </a:pPr>
            <a:fld id="{6AA0CCBB-1018-4A81-99B5-88BFFF113A36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912640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28017" indent="-280006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2002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56803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1604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46405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1206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36007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0808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defRPr/>
            </a:pPr>
            <a:fld id="{6AA0CCBB-1018-4A81-99B5-88BFFF113A36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984883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28017" indent="-280006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2002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56803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1604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46405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1206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36007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0808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defRPr/>
            </a:pPr>
            <a:fld id="{6AA0CCBB-1018-4A81-99B5-88BFFF113A36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419937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28017" indent="-280006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2002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56803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1604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46405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1206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36007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0808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defRPr/>
            </a:pPr>
            <a:fld id="{6AA0CCBB-1018-4A81-99B5-88BFFF113A36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553434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28017" indent="-280006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2002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56803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1604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46405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1206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36007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0808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defRPr/>
            </a:pPr>
            <a:fld id="{6AA0CCBB-1018-4A81-99B5-88BFFF113A36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93990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28017" indent="-280006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2002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56803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1604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46405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1206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36007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0808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defRPr/>
            </a:pPr>
            <a:fld id="{6AA0CCBB-1018-4A81-99B5-88BFFF113A36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640105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28017" indent="-280006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2002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56803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1604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46405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1206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36007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0808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defRPr/>
            </a:pPr>
            <a:fld id="{6AA0CCBB-1018-4A81-99B5-88BFFF113A36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302536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28017" indent="-280006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2002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56803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1604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46405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1206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36007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0808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defRPr/>
            </a:pPr>
            <a:fld id="{6AA0CCBB-1018-4A81-99B5-88BFFF113A36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235487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28017" indent="-280006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2002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56803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1604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46405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1206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36007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0808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defRPr/>
            </a:pPr>
            <a:fld id="{6AA0CCBB-1018-4A81-99B5-88BFFF113A36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184072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28017" indent="-280006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2002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56803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1604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46405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1206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36007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0808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defRPr/>
            </a:pPr>
            <a:fld id="{6AA0CCBB-1018-4A81-99B5-88BFFF113A36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14385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28017" indent="-280006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2002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56803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1604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46405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1206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36007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0808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defRPr/>
            </a:pPr>
            <a:fld id="{6AA0CCBB-1018-4A81-99B5-88BFFF113A36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039838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28017" indent="-280006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2002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56803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1604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46405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1206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36007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0808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defRPr/>
            </a:pPr>
            <a:fld id="{6AA0CCBB-1018-4A81-99B5-88BFFF113A36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478292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28017" indent="-280006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2002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56803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1604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46405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1206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36007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0808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defRPr/>
            </a:pPr>
            <a:fld id="{6AA0CCBB-1018-4A81-99B5-88BFFF113A36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400959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28017" indent="-280006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2002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56803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1604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46405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1206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36007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0808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defRPr/>
            </a:pPr>
            <a:fld id="{6AA0CCBB-1018-4A81-99B5-88BFFF113A36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21813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28017" indent="-280006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2002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56803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1604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46405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1206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36007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0808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defRPr/>
            </a:pPr>
            <a:fld id="{6AA0CCBB-1018-4A81-99B5-88BFFF113A36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672924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28017" indent="-280006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2002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56803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1604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46405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1206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36007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0808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defRPr/>
            </a:pPr>
            <a:fld id="{6AA0CCBB-1018-4A81-99B5-88BFFF113A36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26534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28017" indent="-280006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2002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56803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1604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46405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1206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36007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0808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defRPr/>
            </a:pPr>
            <a:fld id="{6AA0CCBB-1018-4A81-99B5-88BFFF113A36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135400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28017" indent="-280006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2002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56803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1604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46405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1206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36007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0808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defRPr/>
            </a:pPr>
            <a:fld id="{6AA0CCBB-1018-4A81-99B5-88BFFF113A36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112030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28017" indent="-280006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2002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56803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1604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46405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1206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36007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0808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defRPr/>
            </a:pPr>
            <a:fld id="{6AA0CCBB-1018-4A81-99B5-88BFFF113A36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093606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28017" indent="-280006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2002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56803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1604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46405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1206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36007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0808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defRPr/>
            </a:pPr>
            <a:fld id="{6AA0CCBB-1018-4A81-99B5-88BFFF113A36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092391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28017" indent="-280006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2002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56803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1604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46405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1206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36007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0808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defRPr/>
            </a:pPr>
            <a:fld id="{6AA0CCBB-1018-4A81-99B5-88BFFF113A36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393028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28017" indent="-280006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2002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56803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1604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46405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1206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36007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0808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defRPr/>
            </a:pPr>
            <a:fld id="{6AA0CCBB-1018-4A81-99B5-88BFFF113A36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387312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28017" indent="-280006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2002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56803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1604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46405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1206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36007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0808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defRPr/>
            </a:pPr>
            <a:fld id="{6AA0CCBB-1018-4A81-99B5-88BFFF113A36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022534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28017" indent="-280006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2002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56803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1604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46405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1206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36007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0808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defRPr/>
            </a:pPr>
            <a:fld id="{6AA0CCBB-1018-4A81-99B5-88BFFF113A36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1612808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28017" indent="-280006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2002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56803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1604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46405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1206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36007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0808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defRPr/>
            </a:pPr>
            <a:fld id="{6AA0CCBB-1018-4A81-99B5-88BFFF113A36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7066507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28017" indent="-280006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2002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56803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1604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46405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1206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36007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0808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defRPr/>
            </a:pPr>
            <a:fld id="{6AA0CCBB-1018-4A81-99B5-88BFFF113A36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0260582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28017" indent="-280006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2002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56803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1604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46405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1206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36007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0808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defRPr/>
            </a:pPr>
            <a:fld id="{6AA0CCBB-1018-4A81-99B5-88BFFF113A36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45440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28017" indent="-280006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2002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56803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1604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46405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1206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36007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0808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defRPr/>
            </a:pPr>
            <a:fld id="{6AA0CCBB-1018-4A81-99B5-88BFFF113A36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9922000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28017" indent="-280006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2002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56803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1604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46405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1206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36007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0808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defRPr/>
            </a:pPr>
            <a:fld id="{6AA0CCBB-1018-4A81-99B5-88BFFF113A36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33966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28017" indent="-280006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2002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56803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1604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46405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1206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36007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0808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defRPr/>
            </a:pPr>
            <a:fld id="{6AA0CCBB-1018-4A81-99B5-88BFFF113A36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47879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28017" indent="-280006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2002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56803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1604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46405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1206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36007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0808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defRPr/>
            </a:pPr>
            <a:fld id="{6AA0CCBB-1018-4A81-99B5-88BFFF113A36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33993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28017" indent="-280006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2002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56803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1604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46405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1206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36007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0808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defRPr/>
            </a:pPr>
            <a:fld id="{6AA0CCBB-1018-4A81-99B5-88BFFF113A36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65727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28017" indent="-280006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2002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56803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1604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46405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1206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36007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0808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defRPr/>
            </a:pPr>
            <a:fld id="{6AA0CCBB-1018-4A81-99B5-88BFFF113A36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22725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28017" indent="-280006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2002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56803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16046" indent="-22400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46405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1206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36007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08087" indent="-2240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defRPr/>
            </a:pPr>
            <a:fld id="{6AA0CCBB-1018-4A81-99B5-88BFFF113A36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  <a:p>
            <a:pPr marL="228672" indent="-228672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82963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679965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195109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216490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44174549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082603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03273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022192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08929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547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17295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76200"/>
            <a:ext cx="6781800" cy="8382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83566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778371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4278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586887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578131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7601459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832982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136689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P:\File Sharing\LtGovTraining2009\ppt headers\blue header growth.jpg"/>
          <p:cNvPicPr>
            <a:picLocks noChangeAspect="1" noChangeArrowheads="1"/>
          </p:cNvPicPr>
          <p:nvPr/>
        </p:nvPicPr>
        <p:blipFill>
          <a:blip r:embed="rId20" cstate="print"/>
          <a:srcRect l="4288" t="3085" r="212"/>
          <a:stretch>
            <a:fillRect/>
          </a:stretch>
        </p:blipFill>
        <p:spPr bwMode="auto">
          <a:xfrm>
            <a:off x="0" y="0"/>
            <a:ext cx="91440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62200" y="0"/>
            <a:ext cx="6781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7586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MS PGothic" pitchFamily="34" charset="-128"/>
          <a:cs typeface="MS PGothic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 Bold" pitchFamily="1" charset="0"/>
          <a:ea typeface="MS PGothic" pitchFamily="34" charset="-128"/>
          <a:cs typeface="MS PGothic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 Bold" pitchFamily="1" charset="0"/>
          <a:ea typeface="MS PGothic" pitchFamily="34" charset="-128"/>
          <a:cs typeface="MS PGothic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 Bold" pitchFamily="1" charset="0"/>
          <a:ea typeface="MS PGothic" pitchFamily="34" charset="-128"/>
          <a:cs typeface="MS PGothic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 Bold" pitchFamily="1" charset="0"/>
          <a:ea typeface="MS PGothic" pitchFamily="34" charset="-128"/>
          <a:cs typeface="MS PGothic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 Bold" pitchFamily="1" charset="0"/>
          <a:ea typeface="ＭＳ Ｐゴシック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 Bold" pitchFamily="1" charset="0"/>
          <a:ea typeface="ＭＳ Ｐゴシック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 Bold" pitchFamily="1" charset="0"/>
          <a:ea typeface="ＭＳ Ｐゴシック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 Bold" pitchFamily="1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Palatino Linotype" pitchFamily="18" charset="0"/>
          <a:ea typeface="MS PGothic" pitchFamily="34" charset="-128"/>
          <a:cs typeface="MS PGothic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Palatino Linotype" pitchFamily="18" charset="0"/>
          <a:ea typeface="MS PGothic" pitchFamily="34" charset="-128"/>
          <a:cs typeface="MS PGothic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Palatino Linotype" pitchFamily="18" charset="0"/>
          <a:ea typeface="MS PGothic" pitchFamily="34" charset="-128"/>
          <a:cs typeface="MS PGothic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Palatino Linotype" pitchFamily="18" charset="0"/>
          <a:ea typeface="MS PGothic" pitchFamily="34" charset="-128"/>
          <a:cs typeface="MS PGothic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Palatino Linotype" pitchFamily="18" charset="0"/>
          <a:ea typeface="MS PGothic" pitchFamily="34" charset="-128"/>
          <a:cs typeface="MS PGothic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wanisone.or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wanisecc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wanisone.org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emberservices@kiwanis.org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s.donald@cogeco.ca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kiwanis.org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kiwanisone.org/" TargetMode="External"/><Relationship Id="rId5" Type="http://schemas.openxmlformats.org/officeDocument/2006/relationships/image" Target="../media/image10.png"/><Relationship Id="rId4" Type="http://schemas.openxmlformats.org/officeDocument/2006/relationships/hyperlink" Target="http://www.kiwanis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628800"/>
            <a:ext cx="806489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/>
              <a:t>Naviguer sur l’autoroute de l’information</a:t>
            </a:r>
          </a:p>
          <a:p>
            <a:pPr algn="ctr"/>
            <a:r>
              <a:rPr lang="fr-FR" sz="5400" dirty="0"/>
              <a:t> </a:t>
            </a:r>
            <a:r>
              <a:rPr lang="fr-FR" sz="5400" b="1" dirty="0" smtClean="0">
                <a:solidFill>
                  <a:srgbClr val="0070C0"/>
                </a:solidFill>
              </a:rPr>
              <a:t>Un </a:t>
            </a:r>
            <a:r>
              <a:rPr lang="fr-FR" sz="5400" b="1" dirty="0">
                <a:solidFill>
                  <a:srgbClr val="0070C0"/>
                </a:solidFill>
              </a:rPr>
              <a:t>guide à l’intention de chaque </a:t>
            </a:r>
            <a:r>
              <a:rPr lang="fr-FR" sz="5400" b="1" dirty="0" err="1" smtClean="0">
                <a:solidFill>
                  <a:srgbClr val="0070C0"/>
                </a:solidFill>
              </a:rPr>
              <a:t>Kiwanien</a:t>
            </a:r>
            <a:endParaRPr lang="fr-FR" sz="5400" b="1" dirty="0" smtClean="0">
              <a:solidFill>
                <a:srgbClr val="0070C0"/>
              </a:solidFill>
            </a:endParaRPr>
          </a:p>
          <a:p>
            <a:pPr algn="ctr"/>
            <a:r>
              <a:rPr lang="fr-FR" sz="4000" b="1" dirty="0" smtClean="0"/>
              <a:t>Préparé </a:t>
            </a:r>
            <a:r>
              <a:rPr lang="fr-FR" sz="4000" b="1" dirty="0"/>
              <a:t>par le Comité pour l’éducation du district  EC&amp;C - </a:t>
            </a:r>
            <a:r>
              <a:rPr lang="fr-FR" sz="4000" b="1" dirty="0" smtClean="0"/>
              <a:t>2016</a:t>
            </a:r>
            <a:endParaRPr lang="fr-FR" sz="4000" b="1" dirty="0"/>
          </a:p>
        </p:txBody>
      </p:sp>
    </p:spTree>
    <p:extLst>
      <p:ext uri="{BB962C8B-B14F-4D97-AF65-F5344CB8AC3E}">
        <p14:creationId xmlns:p14="http://schemas.microsoft.com/office/powerpoint/2010/main" val="14005048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1484784"/>
            <a:ext cx="79375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92" y="4005064"/>
            <a:ext cx="790575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2992" y="3140968"/>
            <a:ext cx="7905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/>
              <a:t>Kiwanis.org – page </a:t>
            </a:r>
            <a:r>
              <a:rPr lang="en-CA" sz="3200" b="1" dirty="0" err="1"/>
              <a:t>d’accueil</a:t>
            </a:r>
            <a:r>
              <a:rPr lang="en-CA" sz="3200" b="1" dirty="0"/>
              <a:t> et </a:t>
            </a:r>
            <a:r>
              <a:rPr lang="en-CA" sz="3200" b="1" dirty="0" err="1"/>
              <a:t>onglets</a:t>
            </a:r>
            <a:endParaRPr lang="en-CA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42992" y="5805264"/>
            <a:ext cx="7897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/>
              <a:t>Kiwanisone.org – page </a:t>
            </a:r>
            <a:r>
              <a:rPr lang="en-CA" sz="3200" b="1" dirty="0" err="1"/>
              <a:t>d’accueil</a:t>
            </a:r>
            <a:r>
              <a:rPr lang="en-CA" sz="3200" b="1" dirty="0"/>
              <a:t> et </a:t>
            </a:r>
            <a:r>
              <a:rPr lang="en-CA" sz="3200" b="1" dirty="0" err="1"/>
              <a:t>onglets</a:t>
            </a:r>
            <a:endParaRPr lang="en-CA" sz="3200" b="1" dirty="0"/>
          </a:p>
        </p:txBody>
      </p:sp>
      <p:sp>
        <p:nvSpPr>
          <p:cNvPr id="5" name="Up Arrow 4"/>
          <p:cNvSpPr/>
          <p:nvPr/>
        </p:nvSpPr>
        <p:spPr bwMode="auto">
          <a:xfrm>
            <a:off x="7524328" y="2530671"/>
            <a:ext cx="360040" cy="1010289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0" name="Up Arrow 9"/>
          <p:cNvSpPr/>
          <p:nvPr/>
        </p:nvSpPr>
        <p:spPr bwMode="auto">
          <a:xfrm>
            <a:off x="8168682" y="5167917"/>
            <a:ext cx="360040" cy="1010289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51565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3678" y="1412776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 err="1"/>
              <a:t>C’est</a:t>
            </a:r>
            <a:r>
              <a:rPr lang="en-CA" sz="3200" b="1" dirty="0"/>
              <a:t> </a:t>
            </a:r>
            <a:r>
              <a:rPr lang="en-CA" sz="3200" b="1" dirty="0" smtClean="0">
                <a:hlinkClick r:id="rId3"/>
              </a:rPr>
              <a:t>www.kiwanisone.org</a:t>
            </a:r>
            <a:endParaRPr lang="en-CA" sz="32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10" y="2069559"/>
            <a:ext cx="8293788" cy="446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38928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484784"/>
            <a:ext cx="84969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Char char="Ø"/>
            </a:pPr>
            <a:r>
              <a:rPr lang="en-CA" sz="3200" b="1" dirty="0" err="1"/>
              <a:t>Tous</a:t>
            </a:r>
            <a:r>
              <a:rPr lang="en-CA" sz="3200" b="1" dirty="0"/>
              <a:t> les </a:t>
            </a:r>
            <a:r>
              <a:rPr lang="en-CA" sz="3200" b="1" dirty="0" err="1"/>
              <a:t>membres</a:t>
            </a:r>
            <a:r>
              <a:rPr lang="en-CA" sz="3200" b="1" dirty="0"/>
              <a:t> </a:t>
            </a:r>
            <a:r>
              <a:rPr lang="en-CA" sz="3200" b="1" dirty="0" err="1"/>
              <a:t>peuvent</a:t>
            </a:r>
            <a:r>
              <a:rPr lang="en-CA" sz="3200" b="1" dirty="0"/>
              <a:t> se connecter avec </a:t>
            </a:r>
            <a:r>
              <a:rPr lang="en-CA" sz="3200" b="1" dirty="0" err="1"/>
              <a:t>Portalbuzz</a:t>
            </a:r>
            <a:r>
              <a:rPr lang="en-CA" sz="3200" b="1" dirty="0"/>
              <a:t>.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en-CA" sz="3200" b="1" dirty="0" err="1"/>
              <a:t>Vous</a:t>
            </a:r>
            <a:r>
              <a:rPr lang="en-CA" sz="3200" b="1" dirty="0"/>
              <a:t> </a:t>
            </a:r>
            <a:r>
              <a:rPr lang="en-CA" sz="3200" b="1" dirty="0" err="1"/>
              <a:t>pouvez</a:t>
            </a:r>
            <a:r>
              <a:rPr lang="en-CA" sz="3200" b="1" dirty="0"/>
              <a:t> y </a:t>
            </a:r>
            <a:r>
              <a:rPr lang="en-CA" sz="3200" b="1" dirty="0" err="1"/>
              <a:t>accéder</a:t>
            </a:r>
            <a:r>
              <a:rPr lang="en-CA" sz="3200" b="1" dirty="0"/>
              <a:t> </a:t>
            </a:r>
            <a:r>
              <a:rPr lang="en-CA" sz="3200" b="1" dirty="0" err="1"/>
              <a:t>en</a:t>
            </a:r>
            <a:r>
              <a:rPr lang="en-CA" sz="3200" b="1" dirty="0"/>
              <a:t> </a:t>
            </a:r>
            <a:r>
              <a:rPr lang="en-CA" sz="3200" b="1" dirty="0" err="1"/>
              <a:t>cliquant</a:t>
            </a:r>
            <a:r>
              <a:rPr lang="en-CA" sz="3200" b="1" dirty="0"/>
              <a:t> </a:t>
            </a:r>
            <a:r>
              <a:rPr lang="en-CA" sz="3200" b="1" dirty="0" err="1"/>
              <a:t>sur</a:t>
            </a:r>
            <a:r>
              <a:rPr lang="en-CA" sz="3200" b="1" dirty="0"/>
              <a:t> “</a:t>
            </a:r>
            <a:r>
              <a:rPr lang="en-CA" sz="3200" b="1" dirty="0" err="1"/>
              <a:t>Accès</a:t>
            </a:r>
            <a:r>
              <a:rPr lang="en-CA" sz="3200" b="1" dirty="0"/>
              <a:t> aux </a:t>
            </a:r>
            <a:r>
              <a:rPr lang="en-CA" sz="3200" b="1" dirty="0" err="1"/>
              <a:t>membres</a:t>
            </a:r>
            <a:r>
              <a:rPr lang="en-CA" sz="3200" b="1" dirty="0"/>
              <a:t>” (Member Login) au </a:t>
            </a:r>
            <a:r>
              <a:rPr lang="en-CA" sz="3200" b="1" dirty="0" err="1"/>
              <a:t>dessus</a:t>
            </a:r>
            <a:r>
              <a:rPr lang="en-CA" sz="3200" b="1" dirty="0"/>
              <a:t> de </a:t>
            </a:r>
            <a:r>
              <a:rPr lang="en-CA" sz="3200" b="1" dirty="0" err="1"/>
              <a:t>l’écran</a:t>
            </a:r>
            <a:r>
              <a:rPr lang="en-CA" sz="3200" b="1" dirty="0"/>
              <a:t>. 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39329"/>
            <a:ext cx="2604127" cy="1135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5257159"/>
            <a:ext cx="7416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3200" b="1" dirty="0"/>
              <a:t>On </a:t>
            </a:r>
            <a:r>
              <a:rPr lang="en-CA" sz="3200" b="1" dirty="0" err="1"/>
              <a:t>vous</a:t>
            </a:r>
            <a:r>
              <a:rPr lang="en-CA" sz="3200" b="1" dirty="0"/>
              <a:t> </a:t>
            </a:r>
            <a:r>
              <a:rPr lang="en-CA" sz="3200" b="1" dirty="0" err="1"/>
              <a:t>dirigera</a:t>
            </a:r>
            <a:r>
              <a:rPr lang="en-CA" sz="3200" b="1" dirty="0"/>
              <a:t> </a:t>
            </a:r>
            <a:r>
              <a:rPr lang="en-CA" sz="3200" b="1" dirty="0" err="1"/>
              <a:t>vers</a:t>
            </a:r>
            <a:r>
              <a:rPr lang="en-CA" sz="3200" b="1" dirty="0"/>
              <a:t> «Kiwanis Connect».</a:t>
            </a:r>
          </a:p>
        </p:txBody>
      </p:sp>
    </p:spTree>
    <p:extLst>
      <p:ext uri="{BB962C8B-B14F-4D97-AF65-F5344CB8AC3E}">
        <p14:creationId xmlns:p14="http://schemas.microsoft.com/office/powerpoint/2010/main" val="26138928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79280"/>
            <a:ext cx="7158149" cy="544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38928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0220" y="1268760"/>
            <a:ext cx="8280920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CA" sz="3600" b="1" dirty="0" err="1"/>
              <a:t>Toutes</a:t>
            </a:r>
            <a:r>
              <a:rPr lang="en-CA" sz="3600" b="1" dirty="0"/>
              <a:t> les instructions </a:t>
            </a:r>
            <a:r>
              <a:rPr lang="en-CA" sz="3600" b="1" dirty="0" err="1"/>
              <a:t>sont</a:t>
            </a:r>
            <a:r>
              <a:rPr lang="en-CA" sz="3600" b="1" dirty="0"/>
              <a:t> sur </a:t>
            </a:r>
            <a:r>
              <a:rPr lang="en-CA" sz="3600" b="1" dirty="0" err="1"/>
              <a:t>l’écran</a:t>
            </a:r>
            <a:r>
              <a:rPr lang="en-CA" sz="3600" b="1" dirty="0"/>
              <a:t> </a:t>
            </a:r>
            <a:r>
              <a:rPr lang="en-CA" sz="3600" b="1" dirty="0" err="1"/>
              <a:t>si</a:t>
            </a:r>
            <a:r>
              <a:rPr lang="en-CA" sz="3600" b="1" dirty="0"/>
              <a:t> </a:t>
            </a:r>
            <a:r>
              <a:rPr lang="en-CA" sz="3600" b="1" dirty="0" err="1"/>
              <a:t>vous</a:t>
            </a:r>
            <a:r>
              <a:rPr lang="en-CA" sz="3600" b="1" dirty="0"/>
              <a:t> ne </a:t>
            </a:r>
            <a:r>
              <a:rPr lang="en-CA" sz="3600" b="1" dirty="0" err="1"/>
              <a:t>vous</a:t>
            </a:r>
            <a:r>
              <a:rPr lang="en-CA" sz="3600" b="1" dirty="0"/>
              <a:t> </a:t>
            </a:r>
            <a:r>
              <a:rPr lang="en-CA" sz="3600" b="1" dirty="0" err="1"/>
              <a:t>êtres</a:t>
            </a:r>
            <a:r>
              <a:rPr lang="en-CA" sz="3600" b="1" dirty="0"/>
              <a:t> </a:t>
            </a:r>
            <a:r>
              <a:rPr lang="en-CA" sz="3600" b="1" dirty="0" err="1"/>
              <a:t>jamais</a:t>
            </a:r>
            <a:r>
              <a:rPr lang="en-CA" sz="3600" b="1" dirty="0"/>
              <a:t> </a:t>
            </a:r>
            <a:r>
              <a:rPr lang="en-CA" sz="3600" b="1" dirty="0" err="1" smtClean="0"/>
              <a:t>connecté</a:t>
            </a:r>
            <a:r>
              <a:rPr lang="en-CA" sz="3600" b="1" dirty="0" smtClean="0"/>
              <a:t> au </a:t>
            </a:r>
            <a:r>
              <a:rPr lang="en-CA" sz="3600" b="1" dirty="0" err="1" smtClean="0"/>
              <a:t>système</a:t>
            </a:r>
            <a:r>
              <a:rPr lang="en-CA" sz="3600" b="1" dirty="0" smtClean="0"/>
              <a:t>.  </a:t>
            </a:r>
            <a:endParaRPr lang="en-CA" sz="3600" b="1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CA" sz="3600" b="1" dirty="0" err="1"/>
              <a:t>Tous</a:t>
            </a:r>
            <a:r>
              <a:rPr lang="en-CA" sz="3600" b="1" dirty="0"/>
              <a:t> les </a:t>
            </a:r>
            <a:r>
              <a:rPr lang="en-CA" sz="3600" b="1" dirty="0" err="1"/>
              <a:t>membres</a:t>
            </a:r>
            <a:r>
              <a:rPr lang="en-CA" sz="3600" b="1" dirty="0"/>
              <a:t> </a:t>
            </a:r>
            <a:r>
              <a:rPr lang="en-CA" sz="3600" b="1" dirty="0" err="1"/>
              <a:t>ont</a:t>
            </a:r>
            <a:r>
              <a:rPr lang="en-CA" sz="3600" b="1" dirty="0"/>
              <a:t> </a:t>
            </a:r>
            <a:r>
              <a:rPr lang="en-CA" sz="3600" b="1" dirty="0" err="1"/>
              <a:t>accès</a:t>
            </a:r>
            <a:r>
              <a:rPr lang="en-CA" sz="3600" b="1" dirty="0"/>
              <a:t> à de </a:t>
            </a:r>
            <a:r>
              <a:rPr lang="en-CA" sz="3600" b="1" dirty="0" err="1"/>
              <a:t>l’éducation</a:t>
            </a:r>
            <a:r>
              <a:rPr lang="en-CA" sz="3600" b="1" dirty="0"/>
              <a:t> </a:t>
            </a:r>
            <a:r>
              <a:rPr lang="en-CA" sz="3600" b="1" dirty="0" err="1"/>
              <a:t>en-ligne</a:t>
            </a:r>
            <a:r>
              <a:rPr lang="en-CA" sz="3600" b="1" dirty="0"/>
              <a:t> et à </a:t>
            </a:r>
            <a:r>
              <a:rPr lang="en-CA" sz="3600" b="1" dirty="0" err="1"/>
              <a:t>d’autres</a:t>
            </a:r>
            <a:r>
              <a:rPr lang="en-CA" sz="3600" b="1" dirty="0"/>
              <a:t> </a:t>
            </a:r>
            <a:r>
              <a:rPr lang="en-CA" sz="3600" b="1" dirty="0" err="1"/>
              <a:t>informations</a:t>
            </a:r>
            <a:r>
              <a:rPr lang="en-CA" sz="3600" b="1" dirty="0"/>
              <a:t> </a:t>
            </a:r>
            <a:r>
              <a:rPr lang="en-CA" sz="3600" b="1" dirty="0" err="1"/>
              <a:t>importantes</a:t>
            </a:r>
            <a:r>
              <a:rPr lang="en-CA" sz="3600" b="1" dirty="0"/>
              <a:t>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CA" sz="3600" b="1" dirty="0"/>
              <a:t>Nous y </a:t>
            </a:r>
            <a:r>
              <a:rPr lang="en-CA" sz="3600" b="1" dirty="0" err="1"/>
              <a:t>reviendrons</a:t>
            </a:r>
            <a:r>
              <a:rPr lang="en-CA" sz="3600" b="1" dirty="0"/>
              <a:t> </a:t>
            </a:r>
            <a:r>
              <a:rPr lang="en-CA" sz="3600" b="1" dirty="0" err="1"/>
              <a:t>dans</a:t>
            </a:r>
            <a:r>
              <a:rPr lang="en-CA" sz="3600" b="1" dirty="0"/>
              <a:t> </a:t>
            </a:r>
            <a:r>
              <a:rPr lang="en-CA" sz="3600" b="1" dirty="0" err="1"/>
              <a:t>quelques</a:t>
            </a:r>
            <a:r>
              <a:rPr lang="en-CA" sz="3600" b="1" dirty="0"/>
              <a:t> instants.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CA" sz="3600" b="1" dirty="0" err="1"/>
              <a:t>Aussi</a:t>
            </a:r>
            <a:r>
              <a:rPr lang="en-CA" sz="3600" b="1" dirty="0"/>
              <a:t>, un </a:t>
            </a:r>
            <a:r>
              <a:rPr lang="en-CA" sz="3600" b="1" dirty="0" err="1"/>
              <a:t>tremplin</a:t>
            </a:r>
            <a:r>
              <a:rPr lang="en-CA" sz="3600" b="1" dirty="0"/>
              <a:t> pour les clubs qui </a:t>
            </a:r>
            <a:r>
              <a:rPr lang="en-CA" sz="3600" b="1" dirty="0" err="1"/>
              <a:t>utilisent</a:t>
            </a:r>
            <a:r>
              <a:rPr lang="en-CA" sz="3600" b="1" dirty="0"/>
              <a:t> tout le </a:t>
            </a:r>
            <a:r>
              <a:rPr lang="en-CA" sz="3600" b="1" dirty="0" err="1"/>
              <a:t>système</a:t>
            </a:r>
            <a:r>
              <a:rPr lang="en-CA" sz="3600" b="1" dirty="0"/>
              <a:t> de </a:t>
            </a:r>
            <a:r>
              <a:rPr lang="en-CA" sz="3600" b="1" dirty="0" err="1"/>
              <a:t>gestion</a:t>
            </a:r>
            <a:r>
              <a:rPr lang="en-CA" sz="3600" b="1" dirty="0"/>
              <a:t>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CA" sz="40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CA" sz="4000" b="1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CA" sz="3200" b="1" dirty="0"/>
          </a:p>
        </p:txBody>
      </p:sp>
    </p:spTree>
    <p:extLst>
      <p:ext uri="{BB962C8B-B14F-4D97-AF65-F5344CB8AC3E}">
        <p14:creationId xmlns:p14="http://schemas.microsoft.com/office/powerpoint/2010/main" val="26138928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56792"/>
            <a:ext cx="9144000" cy="821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2564904"/>
            <a:ext cx="871296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CA" sz="4400" b="1" dirty="0"/>
              <a:t>Au-</a:t>
            </a:r>
            <a:r>
              <a:rPr lang="en-CA" sz="4400" b="1" dirty="0" err="1"/>
              <a:t>dessus</a:t>
            </a:r>
            <a:r>
              <a:rPr lang="en-CA" sz="4400" b="1" dirty="0"/>
              <a:t> du site web  </a:t>
            </a:r>
            <a:r>
              <a:rPr lang="en-CA" sz="4400" b="1" dirty="0" err="1"/>
              <a:t>kiwanisone</a:t>
            </a:r>
            <a:r>
              <a:rPr lang="en-CA" sz="4400" b="1" dirty="0"/>
              <a:t> </a:t>
            </a:r>
            <a:r>
              <a:rPr lang="en-CA" sz="4400" b="1" dirty="0" err="1"/>
              <a:t>vous</a:t>
            </a:r>
            <a:r>
              <a:rPr lang="en-CA" sz="4400" b="1" dirty="0"/>
              <a:t> </a:t>
            </a:r>
            <a:r>
              <a:rPr lang="en-CA" sz="4400" b="1" dirty="0" err="1"/>
              <a:t>verrez</a:t>
            </a:r>
            <a:r>
              <a:rPr lang="en-CA" sz="4400" b="1" dirty="0"/>
              <a:t> les </a:t>
            </a:r>
            <a:r>
              <a:rPr lang="en-CA" sz="4400" b="1" dirty="0" err="1"/>
              <a:t>onglets</a:t>
            </a:r>
            <a:r>
              <a:rPr lang="en-CA" sz="4400" b="1" dirty="0"/>
              <a:t> </a:t>
            </a:r>
            <a:r>
              <a:rPr lang="en-CA" sz="4400" b="1" dirty="0" err="1"/>
              <a:t>suivants</a:t>
            </a:r>
            <a:r>
              <a:rPr lang="en-CA" sz="4400" b="1" dirty="0"/>
              <a:t>.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CA" sz="4400" b="1" dirty="0"/>
              <a:t>Si </a:t>
            </a:r>
            <a:r>
              <a:rPr lang="en-CA" sz="4400" b="1" dirty="0" err="1"/>
              <a:t>vous</a:t>
            </a:r>
            <a:r>
              <a:rPr lang="en-CA" sz="4400" b="1" dirty="0"/>
              <a:t> </a:t>
            </a:r>
            <a:r>
              <a:rPr lang="en-CA" sz="4400" b="1" dirty="0" err="1"/>
              <a:t>glissez</a:t>
            </a:r>
            <a:r>
              <a:rPr lang="en-CA" sz="4400" b="1" dirty="0"/>
              <a:t> la </a:t>
            </a:r>
            <a:r>
              <a:rPr lang="en-CA" sz="4400" b="1" dirty="0" err="1"/>
              <a:t>souris</a:t>
            </a:r>
            <a:r>
              <a:rPr lang="en-CA" sz="4400" b="1" dirty="0"/>
              <a:t> </a:t>
            </a:r>
            <a:r>
              <a:rPr lang="en-CA" sz="4400" b="1" dirty="0" err="1"/>
              <a:t>sur</a:t>
            </a:r>
            <a:r>
              <a:rPr lang="en-CA" sz="4400" b="1" dirty="0"/>
              <a:t> </a:t>
            </a:r>
            <a:r>
              <a:rPr lang="en-CA" sz="4400" b="1" dirty="0" err="1"/>
              <a:t>chaque</a:t>
            </a:r>
            <a:r>
              <a:rPr lang="en-CA" sz="4400" b="1" dirty="0"/>
              <a:t> </a:t>
            </a:r>
            <a:r>
              <a:rPr lang="en-CA" sz="4400" b="1" dirty="0" err="1"/>
              <a:t>onglet</a:t>
            </a:r>
            <a:r>
              <a:rPr lang="en-CA" sz="4400" b="1" dirty="0"/>
              <a:t>, des sous-menus </a:t>
            </a:r>
            <a:r>
              <a:rPr lang="en-CA" sz="4400" b="1" dirty="0" err="1"/>
              <a:t>apparaîtront</a:t>
            </a:r>
            <a:r>
              <a:rPr lang="en-CA" sz="4400" b="1" dirty="0"/>
              <a:t>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CA" sz="4800" b="1" dirty="0"/>
          </a:p>
        </p:txBody>
      </p:sp>
    </p:spTree>
    <p:extLst>
      <p:ext uri="{BB962C8B-B14F-4D97-AF65-F5344CB8AC3E}">
        <p14:creationId xmlns:p14="http://schemas.microsoft.com/office/powerpoint/2010/main" val="26138928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137953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00" y="2322984"/>
            <a:ext cx="8674100" cy="389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4" y="1484784"/>
            <a:ext cx="71531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2800" b="1" dirty="0" err="1"/>
              <a:t>Voici</a:t>
            </a:r>
            <a:r>
              <a:rPr lang="en-CA" sz="2800" b="1" dirty="0"/>
              <a:t> des </a:t>
            </a:r>
            <a:r>
              <a:rPr lang="en-CA" sz="2800" b="1" dirty="0" err="1"/>
              <a:t>informations</a:t>
            </a:r>
            <a:r>
              <a:rPr lang="en-CA" sz="2800" b="1" dirty="0"/>
              <a:t> </a:t>
            </a:r>
            <a:r>
              <a:rPr lang="en-CA" sz="2800" b="1" dirty="0" err="1"/>
              <a:t>aideront</a:t>
            </a:r>
            <a:r>
              <a:rPr lang="en-CA" sz="2800" b="1" dirty="0"/>
              <a:t> </a:t>
            </a:r>
            <a:r>
              <a:rPr lang="en-CA" sz="2800" b="1" dirty="0" err="1"/>
              <a:t>votre</a:t>
            </a:r>
            <a:r>
              <a:rPr lang="en-CA" sz="2800" b="1" dirty="0"/>
              <a:t> club.</a:t>
            </a:r>
          </a:p>
          <a:p>
            <a:endParaRPr lang="en-CA" sz="2800" b="1" dirty="0"/>
          </a:p>
        </p:txBody>
      </p:sp>
    </p:spTree>
    <p:extLst>
      <p:ext uri="{BB962C8B-B14F-4D97-AF65-F5344CB8AC3E}">
        <p14:creationId xmlns:p14="http://schemas.microsoft.com/office/powerpoint/2010/main" val="26138928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7" y="1716832"/>
            <a:ext cx="94456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2570907"/>
            <a:ext cx="8674100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83768" y="43096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800" b="1" dirty="0" smtClean="0">
                <a:solidFill>
                  <a:schemeClr val="bg1"/>
                </a:solidFill>
              </a:rPr>
              <a:t>www.kiwanisone.org</a:t>
            </a:r>
            <a:endParaRPr lang="en-CA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8928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792" y="1519833"/>
            <a:ext cx="9683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10" y="2358033"/>
            <a:ext cx="86741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95736" y="66720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CA" sz="4800" b="1" dirty="0">
                <a:solidFill>
                  <a:srgbClr val="FFFFFF"/>
                </a:solidFill>
              </a:rPr>
              <a:t>www.kiwanisone.org</a:t>
            </a:r>
          </a:p>
        </p:txBody>
      </p:sp>
    </p:spTree>
    <p:extLst>
      <p:ext uri="{BB962C8B-B14F-4D97-AF65-F5344CB8AC3E}">
        <p14:creationId xmlns:p14="http://schemas.microsoft.com/office/powerpoint/2010/main" val="26138928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633810"/>
            <a:ext cx="96043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38" y="2487885"/>
            <a:ext cx="8674100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6" y="116632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CA" sz="4800" b="1" dirty="0">
                <a:solidFill>
                  <a:srgbClr val="FFFFFF"/>
                </a:solidFill>
              </a:rPr>
              <a:t>www.kiwanisone.org</a:t>
            </a:r>
          </a:p>
        </p:txBody>
      </p:sp>
    </p:spTree>
    <p:extLst>
      <p:ext uri="{BB962C8B-B14F-4D97-AF65-F5344CB8AC3E}">
        <p14:creationId xmlns:p14="http://schemas.microsoft.com/office/powerpoint/2010/main" val="26138928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484784"/>
            <a:ext cx="89289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 err="1"/>
              <a:t>Connaissez-vous</a:t>
            </a:r>
            <a:r>
              <a:rPr lang="en-CA" sz="3200" b="1" dirty="0"/>
              <a:t> </a:t>
            </a:r>
            <a:r>
              <a:rPr lang="en-CA" sz="3200" b="1" dirty="0" err="1"/>
              <a:t>ce</a:t>
            </a:r>
            <a:r>
              <a:rPr lang="en-CA" sz="3200" b="1" dirty="0"/>
              <a:t> site web??  Tout </a:t>
            </a:r>
            <a:r>
              <a:rPr lang="en-CA" sz="3200" b="1" dirty="0" err="1"/>
              <a:t>ce</a:t>
            </a:r>
            <a:r>
              <a:rPr lang="en-CA" sz="3200" b="1" dirty="0"/>
              <a:t> </a:t>
            </a:r>
            <a:r>
              <a:rPr lang="en-CA" sz="3200" b="1" dirty="0" err="1"/>
              <a:t>que</a:t>
            </a:r>
            <a:r>
              <a:rPr lang="en-CA" sz="3200" b="1" dirty="0"/>
              <a:t> </a:t>
            </a:r>
            <a:r>
              <a:rPr lang="en-CA" sz="3200" b="1" dirty="0" err="1"/>
              <a:t>vous</a:t>
            </a:r>
            <a:r>
              <a:rPr lang="en-CA" sz="3200" b="1" dirty="0"/>
              <a:t> </a:t>
            </a:r>
            <a:r>
              <a:rPr lang="en-CA" sz="3200" b="1" dirty="0" err="1"/>
              <a:t>faites</a:t>
            </a:r>
            <a:r>
              <a:rPr lang="en-CA" sz="3200" b="1" dirty="0"/>
              <a:t> commence </a:t>
            </a:r>
            <a:r>
              <a:rPr lang="en-CA" sz="3200" b="1" dirty="0" err="1"/>
              <a:t>ici</a:t>
            </a:r>
            <a:r>
              <a:rPr lang="en-CA" sz="3200" b="1" dirty="0"/>
              <a:t>! – </a:t>
            </a:r>
            <a:r>
              <a:rPr lang="en-CA" sz="3200" b="1" u="sng" dirty="0">
                <a:hlinkClick r:id="rId3"/>
              </a:rPr>
              <a:t>www.kiwanisecc.org</a:t>
            </a:r>
            <a:endParaRPr lang="en-CA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2708920"/>
            <a:ext cx="7848600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38928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494" y="1903884"/>
            <a:ext cx="9445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2742084"/>
            <a:ext cx="8674100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712" y="1785"/>
            <a:ext cx="6713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CA" sz="4800" b="1" dirty="0">
                <a:solidFill>
                  <a:srgbClr val="FFFFFF"/>
                </a:solidFill>
              </a:rPr>
              <a:t>www.kiwanisone.org</a:t>
            </a:r>
          </a:p>
        </p:txBody>
      </p:sp>
    </p:spTree>
    <p:extLst>
      <p:ext uri="{BB962C8B-B14F-4D97-AF65-F5344CB8AC3E}">
        <p14:creationId xmlns:p14="http://schemas.microsoft.com/office/powerpoint/2010/main" val="26138928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57772"/>
            <a:ext cx="9302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2695972"/>
            <a:ext cx="86741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1720" y="116632"/>
            <a:ext cx="6857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CA" sz="4800" b="1" dirty="0">
                <a:solidFill>
                  <a:srgbClr val="FFFFFF"/>
                </a:solidFill>
              </a:rPr>
              <a:t>www.kiwanisone.org</a:t>
            </a:r>
          </a:p>
        </p:txBody>
      </p:sp>
    </p:spTree>
    <p:extLst>
      <p:ext uri="{BB962C8B-B14F-4D97-AF65-F5344CB8AC3E}">
        <p14:creationId xmlns:p14="http://schemas.microsoft.com/office/powerpoint/2010/main" val="26138928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628800"/>
            <a:ext cx="9604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54" y="2459063"/>
            <a:ext cx="86741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1720" y="116632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CA" sz="4800" b="1" dirty="0">
                <a:solidFill>
                  <a:srgbClr val="FFFFFF"/>
                </a:solidFill>
              </a:rPr>
              <a:t>www.kiwanisone.org</a:t>
            </a:r>
          </a:p>
        </p:txBody>
      </p:sp>
    </p:spTree>
    <p:extLst>
      <p:ext uri="{BB962C8B-B14F-4D97-AF65-F5344CB8AC3E}">
        <p14:creationId xmlns:p14="http://schemas.microsoft.com/office/powerpoint/2010/main" val="26138928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713627"/>
            <a:ext cx="9747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2541618"/>
            <a:ext cx="8674100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1720" y="51480"/>
            <a:ext cx="6857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CA" sz="4800" b="1" dirty="0">
                <a:solidFill>
                  <a:srgbClr val="FFFFFF"/>
                </a:solidFill>
              </a:rPr>
              <a:t>www.kiwanisone.org</a:t>
            </a:r>
          </a:p>
        </p:txBody>
      </p:sp>
    </p:spTree>
    <p:extLst>
      <p:ext uri="{BB962C8B-B14F-4D97-AF65-F5344CB8AC3E}">
        <p14:creationId xmlns:p14="http://schemas.microsoft.com/office/powerpoint/2010/main" val="26138928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412776"/>
            <a:ext cx="13636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2251368"/>
            <a:ext cx="86741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23728" y="0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CA" sz="4800" b="1" dirty="0">
                <a:solidFill>
                  <a:srgbClr val="FFFFFF"/>
                </a:solidFill>
              </a:rPr>
              <a:t>www.kiwanisone.org</a:t>
            </a:r>
          </a:p>
        </p:txBody>
      </p:sp>
    </p:spTree>
    <p:extLst>
      <p:ext uri="{BB962C8B-B14F-4D97-AF65-F5344CB8AC3E}">
        <p14:creationId xmlns:p14="http://schemas.microsoft.com/office/powerpoint/2010/main" val="26138928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484784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/>
              <a:t>Retour </a:t>
            </a:r>
            <a:r>
              <a:rPr lang="en-CA" sz="3200" b="1" dirty="0" err="1"/>
              <a:t>en</a:t>
            </a:r>
            <a:r>
              <a:rPr lang="en-CA" sz="3200" b="1" dirty="0"/>
              <a:t> </a:t>
            </a:r>
            <a:r>
              <a:rPr lang="en-CA" sz="3200" b="1" dirty="0" err="1"/>
              <a:t>arrière</a:t>
            </a:r>
            <a:endParaRPr lang="en-CA" sz="3200" b="1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95480"/>
            <a:ext cx="260350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1540" y="2696120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3200" b="1" dirty="0" err="1"/>
              <a:t>Quand</a:t>
            </a:r>
            <a:r>
              <a:rPr lang="en-CA" sz="3200" b="1" dirty="0"/>
              <a:t> </a:t>
            </a:r>
            <a:r>
              <a:rPr lang="en-CA" sz="3200" b="1" dirty="0" err="1"/>
              <a:t>vous</a:t>
            </a:r>
            <a:r>
              <a:rPr lang="en-CA" sz="3200" b="1" dirty="0"/>
              <a:t> </a:t>
            </a:r>
            <a:r>
              <a:rPr lang="en-CA" sz="3200" b="1" dirty="0" err="1"/>
              <a:t>serez</a:t>
            </a:r>
            <a:r>
              <a:rPr lang="en-CA" sz="3200" b="1" dirty="0"/>
              <a:t> </a:t>
            </a:r>
            <a:r>
              <a:rPr lang="en-CA" sz="3200" b="1" dirty="0" err="1"/>
              <a:t>correctement</a:t>
            </a:r>
            <a:r>
              <a:rPr lang="en-CA" sz="3200" b="1" dirty="0"/>
              <a:t> </a:t>
            </a:r>
            <a:r>
              <a:rPr lang="en-CA" sz="3200" b="1" dirty="0" err="1"/>
              <a:t>connecté</a:t>
            </a:r>
            <a:r>
              <a:rPr lang="en-CA" sz="3200" b="1" dirty="0"/>
              <a:t>, </a:t>
            </a:r>
            <a:r>
              <a:rPr lang="en-CA" sz="3200" b="1" dirty="0" err="1"/>
              <a:t>vous</a:t>
            </a:r>
            <a:r>
              <a:rPr lang="en-CA" sz="3200" b="1" dirty="0"/>
              <a:t> </a:t>
            </a:r>
            <a:r>
              <a:rPr lang="en-CA" sz="3200" b="1" dirty="0" err="1"/>
              <a:t>verrez</a:t>
            </a:r>
            <a:r>
              <a:rPr lang="en-CA" sz="3200" b="1" dirty="0"/>
              <a:t> un </a:t>
            </a:r>
            <a:r>
              <a:rPr lang="en-CA" sz="3200" b="1" dirty="0" err="1"/>
              <a:t>endroit</a:t>
            </a:r>
            <a:r>
              <a:rPr lang="en-CA" sz="3200" b="1" dirty="0"/>
              <a:t> </a:t>
            </a:r>
            <a:r>
              <a:rPr lang="en-CA" sz="3200" b="1" dirty="0" err="1"/>
              <a:t>identifié</a:t>
            </a:r>
            <a:r>
              <a:rPr lang="en-CA" sz="3200" b="1" dirty="0"/>
              <a:t> “Organisation”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44" y="3646819"/>
            <a:ext cx="8892762" cy="123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364" y="4653136"/>
            <a:ext cx="856895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3000" b="1" dirty="0"/>
              <a:t>La “fleche </a:t>
            </a:r>
            <a:r>
              <a:rPr lang="en-CA" sz="3000" b="1" dirty="0" err="1"/>
              <a:t>pointée</a:t>
            </a:r>
            <a:r>
              <a:rPr lang="en-CA" sz="3000" b="1" dirty="0"/>
              <a:t> </a:t>
            </a:r>
            <a:r>
              <a:rPr lang="en-CA" sz="3000" b="1" dirty="0" err="1"/>
              <a:t>vers</a:t>
            </a:r>
            <a:r>
              <a:rPr lang="en-CA" sz="3000" b="1" dirty="0"/>
              <a:t> le bas” à la </a:t>
            </a:r>
            <a:r>
              <a:rPr lang="en-CA" sz="3000" b="1" dirty="0" err="1"/>
              <a:t>droite</a:t>
            </a:r>
            <a:r>
              <a:rPr lang="en-CA" sz="3000" b="1" dirty="0"/>
              <a:t> de la case «organisation» </a:t>
            </a:r>
            <a:r>
              <a:rPr lang="en-CA" sz="3000" b="1" dirty="0" err="1"/>
              <a:t>vous</a:t>
            </a:r>
            <a:r>
              <a:rPr lang="en-CA" sz="3000" b="1" dirty="0"/>
              <a:t> </a:t>
            </a:r>
            <a:r>
              <a:rPr lang="en-CA" sz="3000" b="1" dirty="0" err="1"/>
              <a:t>indiquera</a:t>
            </a:r>
            <a:r>
              <a:rPr lang="en-CA" sz="3000" b="1" dirty="0"/>
              <a:t> </a:t>
            </a:r>
            <a:r>
              <a:rPr lang="en-CA" sz="3000" b="1" dirty="0" err="1"/>
              <a:t>que</a:t>
            </a:r>
            <a:r>
              <a:rPr lang="en-CA" sz="3000" b="1" dirty="0"/>
              <a:t> </a:t>
            </a:r>
            <a:r>
              <a:rPr lang="en-CA" sz="3000" b="1" dirty="0" err="1"/>
              <a:t>vous</a:t>
            </a:r>
            <a:r>
              <a:rPr lang="en-CA" sz="3000" b="1" dirty="0"/>
              <a:t> </a:t>
            </a:r>
            <a:r>
              <a:rPr lang="en-CA" sz="3000" b="1" dirty="0" err="1"/>
              <a:t>avez</a:t>
            </a:r>
            <a:r>
              <a:rPr lang="en-CA" sz="3000" b="1" dirty="0"/>
              <a:t> plus d’un </a:t>
            </a:r>
            <a:r>
              <a:rPr lang="en-CA" sz="3000" b="1" dirty="0" err="1"/>
              <a:t>choix</a:t>
            </a:r>
            <a:r>
              <a:rPr lang="en-CA" sz="3000" b="1" dirty="0"/>
              <a:t> sous </a:t>
            </a:r>
            <a:r>
              <a:rPr lang="en-CA" sz="3000" b="1" dirty="0" err="1"/>
              <a:t>cette</a:t>
            </a:r>
            <a:r>
              <a:rPr lang="en-CA" sz="3000" b="1" dirty="0"/>
              <a:t> </a:t>
            </a:r>
            <a:r>
              <a:rPr lang="en-CA" sz="3000" b="1" dirty="0" err="1"/>
              <a:t>rubrique</a:t>
            </a:r>
            <a:r>
              <a:rPr lang="en-CA" sz="3000" b="1" dirty="0"/>
              <a:t>. </a:t>
            </a:r>
            <a:r>
              <a:rPr lang="en-CA" sz="3000" b="1" dirty="0" err="1"/>
              <a:t>Cliquez</a:t>
            </a:r>
            <a:r>
              <a:rPr lang="en-CA" sz="3000" b="1" dirty="0"/>
              <a:t> et </a:t>
            </a:r>
            <a:r>
              <a:rPr lang="en-CA" sz="3000" b="1" dirty="0" err="1"/>
              <a:t>choisissez</a:t>
            </a:r>
            <a:r>
              <a:rPr lang="en-CA" sz="3000" b="1" dirty="0"/>
              <a:t> </a:t>
            </a:r>
            <a:r>
              <a:rPr lang="en-CA" sz="3000" b="1" dirty="0" err="1"/>
              <a:t>ce</a:t>
            </a:r>
            <a:r>
              <a:rPr lang="en-CA" sz="3000" b="1" dirty="0"/>
              <a:t> qui </a:t>
            </a:r>
            <a:r>
              <a:rPr lang="en-CA" sz="3000" b="1" dirty="0" err="1"/>
              <a:t>vous</a:t>
            </a:r>
            <a:r>
              <a:rPr lang="en-CA" sz="3000" b="1" dirty="0"/>
              <a:t> </a:t>
            </a:r>
            <a:r>
              <a:rPr lang="en-CA" sz="3000" b="1" dirty="0" err="1"/>
              <a:t>intéresse</a:t>
            </a:r>
            <a:r>
              <a:rPr lang="en-CA" sz="3000" b="1" dirty="0"/>
              <a:t>, </a:t>
            </a:r>
            <a:r>
              <a:rPr lang="en-CA" sz="3000" b="1" dirty="0" err="1"/>
              <a:t>puis</a:t>
            </a:r>
            <a:r>
              <a:rPr lang="en-CA" sz="3000" b="1" dirty="0"/>
              <a:t> «</a:t>
            </a:r>
            <a:r>
              <a:rPr lang="en-CA" sz="3000" b="1" dirty="0" err="1"/>
              <a:t>entrez</a:t>
            </a:r>
            <a:r>
              <a:rPr lang="en-CA" sz="3000" b="1" dirty="0"/>
              <a:t>».  </a:t>
            </a:r>
          </a:p>
          <a:p>
            <a:endParaRPr lang="en-CA" sz="2800" b="1" dirty="0"/>
          </a:p>
        </p:txBody>
      </p:sp>
    </p:spTree>
    <p:extLst>
      <p:ext uri="{BB962C8B-B14F-4D97-AF65-F5344CB8AC3E}">
        <p14:creationId xmlns:p14="http://schemas.microsoft.com/office/powerpoint/2010/main" val="26138928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" y="1438275"/>
            <a:ext cx="783590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08100" y="4523422"/>
            <a:ext cx="78359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3200" b="1" dirty="0" err="1"/>
              <a:t>Votre</a:t>
            </a:r>
            <a:r>
              <a:rPr lang="en-CA" sz="3200" b="1" dirty="0"/>
              <a:t> </a:t>
            </a:r>
            <a:r>
              <a:rPr lang="en-CA" sz="3200" b="1" dirty="0" err="1"/>
              <a:t>fonction</a:t>
            </a:r>
            <a:r>
              <a:rPr lang="en-CA" sz="3200" b="1" dirty="0"/>
              <a:t> au sein du club </a:t>
            </a:r>
            <a:r>
              <a:rPr lang="en-CA" sz="3200" b="1" dirty="0" err="1"/>
              <a:t>ou</a:t>
            </a:r>
            <a:r>
              <a:rPr lang="en-CA" sz="3200" b="1" dirty="0"/>
              <a:t> du District </a:t>
            </a:r>
            <a:r>
              <a:rPr lang="en-CA" sz="3200" b="1" dirty="0" err="1"/>
              <a:t>détermine</a:t>
            </a:r>
            <a:r>
              <a:rPr lang="en-CA" sz="3200" b="1" dirty="0"/>
              <a:t> </a:t>
            </a:r>
            <a:r>
              <a:rPr lang="en-CA" sz="3200" b="1" dirty="0" err="1"/>
              <a:t>votre</a:t>
            </a:r>
            <a:r>
              <a:rPr lang="en-CA" sz="3200" b="1" dirty="0"/>
              <a:t> </a:t>
            </a:r>
            <a:r>
              <a:rPr lang="en-CA" sz="3200" b="1" dirty="0" err="1"/>
              <a:t>accès</a:t>
            </a:r>
            <a:r>
              <a:rPr lang="en-CA" sz="3200" b="1" dirty="0"/>
              <a:t> aux applications à gauche de </a:t>
            </a:r>
            <a:r>
              <a:rPr lang="en-CA" sz="3200" b="1" dirty="0" err="1"/>
              <a:t>l’écran</a:t>
            </a:r>
            <a:r>
              <a:rPr lang="en-CA" sz="3200" b="1" dirty="0"/>
              <a:t>. </a:t>
            </a:r>
          </a:p>
          <a:p>
            <a:endParaRPr lang="en-CA" sz="3200" b="1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1" y="5079619"/>
            <a:ext cx="654050" cy="68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57529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32" y="3068960"/>
            <a:ext cx="8153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1499300"/>
            <a:ext cx="5400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3200" b="1" dirty="0" err="1"/>
              <a:t>Entrez</a:t>
            </a:r>
            <a:r>
              <a:rPr lang="en-CA" sz="3200" b="1" dirty="0"/>
              <a:t> la </a:t>
            </a:r>
            <a:r>
              <a:rPr lang="en-CA" sz="3200" b="1" dirty="0" err="1"/>
              <a:t>clé</a:t>
            </a:r>
            <a:r>
              <a:rPr lang="en-CA" sz="3200" b="1" dirty="0"/>
              <a:t> K de </a:t>
            </a:r>
            <a:r>
              <a:rPr lang="en-CA" sz="3200" b="1" dirty="0" err="1"/>
              <a:t>votre</a:t>
            </a:r>
            <a:r>
              <a:rPr lang="en-CA" sz="3200" b="1" dirty="0"/>
              <a:t> club et </a:t>
            </a:r>
            <a:r>
              <a:rPr lang="en-CA" sz="3200" b="1" dirty="0" err="1"/>
              <a:t>votre</a:t>
            </a:r>
            <a:r>
              <a:rPr lang="en-CA" sz="3200" b="1" dirty="0"/>
              <a:t> </a:t>
            </a:r>
            <a:r>
              <a:rPr lang="en-CA" sz="3200" b="1" dirty="0" err="1"/>
              <a:t>numéro</a:t>
            </a:r>
            <a:r>
              <a:rPr lang="en-CA" sz="3200" b="1" dirty="0"/>
              <a:t> de </a:t>
            </a:r>
            <a:r>
              <a:rPr lang="en-CA" sz="3200" b="1" dirty="0" err="1"/>
              <a:t>membre</a:t>
            </a:r>
            <a:r>
              <a:rPr lang="en-CA" sz="3200" b="1" dirty="0"/>
              <a:t>. </a:t>
            </a:r>
          </a:p>
          <a:p>
            <a:endParaRPr lang="en-CA" sz="3200" b="1" dirty="0"/>
          </a:p>
        </p:txBody>
      </p:sp>
      <p:sp>
        <p:nvSpPr>
          <p:cNvPr id="3" name="Bent Arrow 2"/>
          <p:cNvSpPr/>
          <p:nvPr/>
        </p:nvSpPr>
        <p:spPr bwMode="auto">
          <a:xfrm rot="5400000">
            <a:off x="2645879" y="2690825"/>
            <a:ext cx="863910" cy="540060"/>
          </a:xfrm>
          <a:prstGeom prst="bentArrow">
            <a:avLst>
              <a:gd name="adj1" fmla="val 50000"/>
              <a:gd name="adj2" fmla="val 25000"/>
              <a:gd name="adj3" fmla="val 25000"/>
              <a:gd name="adj4" fmla="val 4375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3968" y="4653136"/>
            <a:ext cx="43651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3200" b="1" dirty="0" err="1"/>
              <a:t>Vous</a:t>
            </a:r>
            <a:r>
              <a:rPr lang="en-CA" sz="3200" b="1" dirty="0"/>
              <a:t> </a:t>
            </a:r>
            <a:r>
              <a:rPr lang="en-CA" sz="3200" b="1" dirty="0" err="1"/>
              <a:t>avez</a:t>
            </a:r>
            <a:r>
              <a:rPr lang="en-CA" sz="3200" b="1" dirty="0"/>
              <a:t> la </a:t>
            </a:r>
            <a:r>
              <a:rPr lang="en-CA" sz="3200" b="1" dirty="0" err="1"/>
              <a:t>possibilité</a:t>
            </a:r>
            <a:r>
              <a:rPr lang="en-CA" sz="3200" b="1" dirty="0"/>
              <a:t> de </a:t>
            </a:r>
            <a:r>
              <a:rPr lang="en-CA" sz="3200" b="1" dirty="0" err="1"/>
              <a:t>garder</a:t>
            </a:r>
            <a:r>
              <a:rPr lang="en-CA" sz="3200" b="1" dirty="0"/>
              <a:t> </a:t>
            </a:r>
            <a:r>
              <a:rPr lang="en-CA" sz="3200" b="1" dirty="0" err="1"/>
              <a:t>vos</a:t>
            </a:r>
            <a:r>
              <a:rPr lang="en-CA" sz="3200" b="1" dirty="0"/>
              <a:t> </a:t>
            </a:r>
            <a:r>
              <a:rPr lang="en-CA" sz="3200" b="1" dirty="0" err="1"/>
              <a:t>propres</a:t>
            </a:r>
            <a:r>
              <a:rPr lang="en-CA" sz="3200" b="1" dirty="0"/>
              <a:t> </a:t>
            </a:r>
            <a:r>
              <a:rPr lang="en-CA" sz="3200" b="1" dirty="0" err="1"/>
              <a:t>informations</a:t>
            </a:r>
            <a:r>
              <a:rPr lang="en-CA" sz="3200" b="1" dirty="0"/>
              <a:t> à jour.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CA" sz="3200" b="1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88662" y="3726022"/>
            <a:ext cx="549275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57529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2304" y="1225689"/>
            <a:ext cx="8208912" cy="563231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3000" b="1" u="sng" dirty="0"/>
              <a:t>Information </a:t>
            </a:r>
            <a:r>
              <a:rPr lang="en-CA" sz="3000" b="1" u="sng" dirty="0" err="1"/>
              <a:t>principale</a:t>
            </a:r>
            <a:r>
              <a:rPr lang="en-CA" sz="3000" b="1" u="sng" dirty="0"/>
              <a:t> </a:t>
            </a:r>
            <a:r>
              <a:rPr lang="en-CA" sz="3000" b="1" dirty="0"/>
              <a:t>– </a:t>
            </a:r>
            <a:r>
              <a:rPr lang="en-CA" sz="3000" dirty="0" err="1"/>
              <a:t>biographie</a:t>
            </a:r>
            <a:r>
              <a:rPr lang="en-CA" sz="3000" dirty="0"/>
              <a:t>, </a:t>
            </a:r>
            <a:r>
              <a:rPr lang="en-CA" sz="3000" dirty="0" err="1"/>
              <a:t>adresses</a:t>
            </a:r>
            <a:r>
              <a:rPr lang="en-CA" sz="3000" dirty="0"/>
              <a:t> </a:t>
            </a:r>
            <a:r>
              <a:rPr lang="en-CA" sz="3000" dirty="0" err="1"/>
              <a:t>résidentielle</a:t>
            </a:r>
            <a:r>
              <a:rPr lang="en-CA" sz="3000" dirty="0"/>
              <a:t> et </a:t>
            </a:r>
            <a:r>
              <a:rPr lang="en-CA" sz="3000" dirty="0" err="1"/>
              <a:t>saisonnière</a:t>
            </a:r>
            <a:r>
              <a:rPr lang="en-CA" sz="3000" dirty="0"/>
              <a:t>, </a:t>
            </a:r>
            <a:r>
              <a:rPr lang="en-CA" sz="3000" dirty="0" err="1"/>
              <a:t>coordonnées</a:t>
            </a:r>
            <a:r>
              <a:rPr lang="en-CA" sz="3000" dirty="0"/>
              <a:t> de </a:t>
            </a:r>
            <a:r>
              <a:rPr lang="en-CA" sz="3000" dirty="0" err="1"/>
              <a:t>votre</a:t>
            </a:r>
            <a:r>
              <a:rPr lang="en-CA" sz="3000" dirty="0"/>
              <a:t> bureau.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3000" b="1" u="sng" dirty="0" err="1"/>
              <a:t>Informations</a:t>
            </a:r>
            <a:r>
              <a:rPr lang="en-CA" sz="3000" b="1" u="sng" dirty="0"/>
              <a:t> de contact </a:t>
            </a:r>
            <a:r>
              <a:rPr lang="en-CA" sz="3000" b="1" dirty="0"/>
              <a:t>– </a:t>
            </a:r>
            <a:r>
              <a:rPr lang="en-CA" sz="3000" dirty="0" err="1"/>
              <a:t>courriel</a:t>
            </a:r>
            <a:r>
              <a:rPr lang="en-CA" sz="3000" dirty="0"/>
              <a:t>, </a:t>
            </a:r>
            <a:r>
              <a:rPr lang="en-CA" sz="3000" dirty="0" err="1"/>
              <a:t>numéros</a:t>
            </a:r>
            <a:r>
              <a:rPr lang="en-CA" sz="3000" dirty="0"/>
              <a:t> de </a:t>
            </a:r>
            <a:r>
              <a:rPr lang="en-CA" sz="3000" dirty="0" err="1"/>
              <a:t>téléphone</a:t>
            </a:r>
            <a:r>
              <a:rPr lang="en-CA" sz="3000" dirty="0"/>
              <a:t>, </a:t>
            </a:r>
            <a:r>
              <a:rPr lang="en-CA" sz="3000" dirty="0" err="1"/>
              <a:t>comptes</a:t>
            </a:r>
            <a:r>
              <a:rPr lang="en-CA" sz="3000" dirty="0"/>
              <a:t> Facebook, Pinterest, </a:t>
            </a:r>
            <a:r>
              <a:rPr lang="en-CA" sz="3000" dirty="0" err="1"/>
              <a:t>Linkedin</a:t>
            </a:r>
            <a:r>
              <a:rPr lang="en-CA" sz="3000" dirty="0"/>
              <a:t>, Google+, Twitter </a:t>
            </a:r>
            <a:r>
              <a:rPr lang="en-CA" sz="3000" dirty="0" err="1"/>
              <a:t>ou</a:t>
            </a:r>
            <a:r>
              <a:rPr lang="en-CA" sz="3000" dirty="0"/>
              <a:t> </a:t>
            </a:r>
            <a:r>
              <a:rPr lang="en-CA" sz="3000" dirty="0" err="1"/>
              <a:t>adresse</a:t>
            </a:r>
            <a:r>
              <a:rPr lang="en-CA" sz="3000" dirty="0"/>
              <a:t> de </a:t>
            </a:r>
            <a:r>
              <a:rPr lang="en-CA" sz="3000" dirty="0" err="1"/>
              <a:t>votre</a:t>
            </a:r>
            <a:r>
              <a:rPr lang="en-CA" sz="3000" dirty="0"/>
              <a:t> site web personnel.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3000" b="1" u="sng" dirty="0" err="1"/>
              <a:t>Antécédents</a:t>
            </a:r>
            <a:r>
              <a:rPr lang="en-CA" sz="3000" b="1" u="sng" dirty="0"/>
              <a:t> </a:t>
            </a:r>
            <a:r>
              <a:rPr lang="en-CA" sz="3000" b="1" u="sng" dirty="0" err="1"/>
              <a:t>scolaire</a:t>
            </a:r>
            <a:r>
              <a:rPr lang="en-CA" sz="3000" b="1" u="sng" dirty="0"/>
              <a:t> et </a:t>
            </a:r>
            <a:r>
              <a:rPr lang="en-CA" sz="3000" b="1" u="sng" dirty="0" err="1"/>
              <a:t>professionnel</a:t>
            </a:r>
            <a:r>
              <a:rPr lang="en-CA" sz="3000" b="1" u="sng" dirty="0"/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3000" b="1" u="sng" dirty="0" err="1"/>
              <a:t>Informations</a:t>
            </a:r>
            <a:r>
              <a:rPr lang="en-CA" sz="3000" b="1" u="sng" dirty="0"/>
              <a:t> </a:t>
            </a:r>
            <a:r>
              <a:rPr lang="en-CA" sz="3000" b="1" u="sng" dirty="0" err="1"/>
              <a:t>sur</a:t>
            </a:r>
            <a:r>
              <a:rPr lang="en-CA" sz="3000" b="1" u="sng" dirty="0"/>
              <a:t> </a:t>
            </a:r>
            <a:r>
              <a:rPr lang="en-CA" sz="3000" b="1" u="sng" dirty="0" err="1"/>
              <a:t>votre</a:t>
            </a:r>
            <a:r>
              <a:rPr lang="en-CA" sz="3000" b="1" u="sng" dirty="0"/>
              <a:t> conjoint(e) </a:t>
            </a:r>
            <a:r>
              <a:rPr lang="en-CA" sz="3000" b="1" u="sng" dirty="0" err="1"/>
              <a:t>ou</a:t>
            </a:r>
            <a:r>
              <a:rPr lang="en-CA" sz="3000" b="1" u="sng" dirty="0"/>
              <a:t> </a:t>
            </a:r>
            <a:r>
              <a:rPr lang="en-CA" sz="3000" b="1" u="sng" dirty="0" err="1"/>
              <a:t>partenaire</a:t>
            </a:r>
            <a:endParaRPr lang="en-CA" sz="3000" b="1" u="sng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3000" dirty="0" err="1"/>
              <a:t>N’oubliez</a:t>
            </a:r>
            <a:r>
              <a:rPr lang="en-CA" sz="3000" dirty="0"/>
              <a:t> pas de </a:t>
            </a:r>
            <a:r>
              <a:rPr lang="en-CA" sz="3000" dirty="0" err="1"/>
              <a:t>cliquer</a:t>
            </a:r>
            <a:r>
              <a:rPr lang="en-CA" sz="3000" dirty="0"/>
              <a:t> </a:t>
            </a:r>
            <a:r>
              <a:rPr lang="en-CA" sz="3000" dirty="0" err="1"/>
              <a:t>sur</a:t>
            </a:r>
            <a:r>
              <a:rPr lang="en-CA" sz="3000" dirty="0"/>
              <a:t> “</a:t>
            </a:r>
            <a:r>
              <a:rPr lang="en-CA" sz="3000" dirty="0" err="1"/>
              <a:t>Sauver</a:t>
            </a:r>
            <a:r>
              <a:rPr lang="en-CA" sz="3000" dirty="0"/>
              <a:t>” (Save) au bas de la page </a:t>
            </a:r>
            <a:r>
              <a:rPr lang="en-CA" sz="3000" dirty="0" err="1"/>
              <a:t>quand</a:t>
            </a:r>
            <a:r>
              <a:rPr lang="en-CA" sz="3000" dirty="0"/>
              <a:t> </a:t>
            </a:r>
            <a:r>
              <a:rPr lang="en-CA" sz="3000" dirty="0" err="1"/>
              <a:t>vous</a:t>
            </a:r>
            <a:r>
              <a:rPr lang="en-CA" sz="3000" dirty="0"/>
              <a:t> </a:t>
            </a:r>
            <a:r>
              <a:rPr lang="en-CA" sz="3000" dirty="0" err="1"/>
              <a:t>avez</a:t>
            </a:r>
            <a:r>
              <a:rPr lang="en-CA" sz="3000" dirty="0"/>
              <a:t> </a:t>
            </a:r>
            <a:r>
              <a:rPr lang="en-CA" sz="3000" dirty="0" err="1"/>
              <a:t>terminé</a:t>
            </a:r>
            <a:r>
              <a:rPr lang="en-CA" sz="3000" dirty="0"/>
              <a:t>.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653" y="6220680"/>
            <a:ext cx="1109037" cy="63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57529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0728" y="1700808"/>
            <a:ext cx="80648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u="sng" dirty="0" err="1"/>
              <a:t>Éducation</a:t>
            </a:r>
            <a:r>
              <a:rPr lang="en-CA" sz="3600" b="1" u="sng" dirty="0"/>
              <a:t> </a:t>
            </a:r>
            <a:r>
              <a:rPr lang="en-CA" sz="3600" b="1" u="sng" dirty="0" err="1"/>
              <a:t>personnelle</a:t>
            </a:r>
            <a:endParaRPr lang="en-CA" sz="3600" b="1" u="sng" dirty="0"/>
          </a:p>
          <a:p>
            <a:pPr algn="ctr"/>
            <a:r>
              <a:rPr lang="en-CA" sz="3600" b="1" dirty="0"/>
              <a:t>2 </a:t>
            </a:r>
            <a:r>
              <a:rPr lang="en-CA" sz="3600" b="1" dirty="0" err="1"/>
              <a:t>grandes</a:t>
            </a:r>
            <a:r>
              <a:rPr lang="en-CA" sz="3600" b="1" dirty="0"/>
              <a:t> questions – </a:t>
            </a:r>
            <a:endParaRPr lang="en-CA" sz="3600" b="1" dirty="0" smtClean="0"/>
          </a:p>
          <a:p>
            <a:pPr algn="ctr"/>
            <a:endParaRPr lang="en-CA" sz="3600" dirty="0"/>
          </a:p>
          <a:p>
            <a:pPr algn="ctr"/>
            <a:r>
              <a:rPr lang="en-CA" sz="3600" b="1" dirty="0"/>
              <a:t>1.  </a:t>
            </a:r>
            <a:r>
              <a:rPr lang="en-CA" sz="3600" b="1" dirty="0" err="1"/>
              <a:t>Où</a:t>
            </a:r>
            <a:r>
              <a:rPr lang="en-CA" sz="3600" b="1" dirty="0"/>
              <a:t> </a:t>
            </a:r>
            <a:r>
              <a:rPr lang="en-CA" sz="3600" b="1" dirty="0" err="1"/>
              <a:t>vais</a:t>
            </a:r>
            <a:r>
              <a:rPr lang="en-CA" sz="3600" b="1" dirty="0"/>
              <a:t>-je pour </a:t>
            </a:r>
            <a:r>
              <a:rPr lang="en-CA" sz="3600" b="1" dirty="0" err="1"/>
              <a:t>participer</a:t>
            </a:r>
            <a:r>
              <a:rPr lang="en-CA" sz="3600" b="1" dirty="0"/>
              <a:t> à </a:t>
            </a:r>
            <a:r>
              <a:rPr lang="en-CA" sz="3600" b="1" dirty="0" err="1"/>
              <a:t>une</a:t>
            </a:r>
            <a:r>
              <a:rPr lang="en-CA" sz="3600" b="1" dirty="0"/>
              <a:t> formation </a:t>
            </a:r>
            <a:r>
              <a:rPr lang="en-CA" sz="3600" b="1" dirty="0" err="1"/>
              <a:t>en-ligne</a:t>
            </a:r>
            <a:r>
              <a:rPr lang="en-CA" sz="3600" b="1" dirty="0"/>
              <a:t>? </a:t>
            </a:r>
          </a:p>
          <a:p>
            <a:pPr algn="ctr"/>
            <a:r>
              <a:rPr lang="en-CA" sz="3600" b="1" dirty="0"/>
              <a:t>2.  </a:t>
            </a:r>
            <a:r>
              <a:rPr lang="en-CA" sz="3600" b="1" dirty="0" err="1"/>
              <a:t>Où</a:t>
            </a:r>
            <a:r>
              <a:rPr lang="en-CA" sz="3600" b="1" dirty="0"/>
              <a:t> </a:t>
            </a:r>
            <a:r>
              <a:rPr lang="en-CA" sz="3600" b="1" dirty="0" err="1"/>
              <a:t>trouver</a:t>
            </a:r>
            <a:r>
              <a:rPr lang="en-CA" sz="3600" b="1" dirty="0"/>
              <a:t> les webinars du K.I.– </a:t>
            </a:r>
            <a:r>
              <a:rPr lang="en-CA" sz="3600" b="1" dirty="0" err="1"/>
              <a:t>passés</a:t>
            </a:r>
            <a:r>
              <a:rPr lang="en-CA" sz="3600" b="1" dirty="0"/>
              <a:t> et </a:t>
            </a:r>
            <a:r>
              <a:rPr lang="en-CA" sz="3600" b="1" dirty="0" err="1"/>
              <a:t>futurs</a:t>
            </a:r>
            <a:r>
              <a:rPr lang="en-CA" sz="36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757529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27784" y="1457171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err="1" smtClean="0"/>
              <a:t>Faites</a:t>
            </a:r>
            <a:r>
              <a:rPr lang="en-CA" sz="2400" dirty="0" smtClean="0"/>
              <a:t> </a:t>
            </a:r>
            <a:r>
              <a:rPr lang="en-CA" sz="2400" dirty="0" err="1" smtClean="0"/>
              <a:t>défiler</a:t>
            </a:r>
            <a:r>
              <a:rPr lang="en-CA" sz="2400" dirty="0" smtClean="0"/>
              <a:t>, </a:t>
            </a:r>
            <a:r>
              <a:rPr lang="en-CA" sz="2400" dirty="0" err="1" smtClean="0"/>
              <a:t>il</a:t>
            </a:r>
            <a:r>
              <a:rPr lang="en-CA" sz="2400" dirty="0" smtClean="0"/>
              <a:t> y a beaucoup plus à </a:t>
            </a:r>
            <a:r>
              <a:rPr lang="en-CA" sz="2400" dirty="0" err="1" smtClean="0"/>
              <a:t>voir</a:t>
            </a:r>
            <a:r>
              <a:rPr lang="en-CA" sz="2400" dirty="0" smtClean="0"/>
              <a:t>!</a:t>
            </a:r>
            <a:endParaRPr lang="en-CA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84" y="1844906"/>
            <a:ext cx="7784631" cy="4765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38928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556792"/>
            <a:ext cx="85689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err="1"/>
              <a:t>Votre</a:t>
            </a:r>
            <a:r>
              <a:rPr lang="en-CA" sz="3200" b="1" dirty="0"/>
              <a:t> voyage </a:t>
            </a:r>
            <a:r>
              <a:rPr lang="en-CA" sz="3200" b="1" dirty="0" err="1"/>
              <a:t>éducatif</a:t>
            </a:r>
            <a:r>
              <a:rPr lang="en-CA" sz="3200" b="1" dirty="0"/>
              <a:t> </a:t>
            </a:r>
            <a:r>
              <a:rPr lang="en-CA" sz="3200" b="1" dirty="0" err="1"/>
              <a:t>débute</a:t>
            </a:r>
            <a:r>
              <a:rPr lang="en-CA" sz="3200" b="1" dirty="0"/>
              <a:t> </a:t>
            </a:r>
            <a:r>
              <a:rPr lang="en-CA" sz="3200" b="1" dirty="0" err="1"/>
              <a:t>sur</a:t>
            </a:r>
            <a:r>
              <a:rPr lang="en-CA" sz="3200" b="1" dirty="0"/>
              <a:t> le site Kiwanis One – </a:t>
            </a:r>
            <a:r>
              <a:rPr lang="en-CA" sz="3200" b="1" dirty="0" smtClean="0">
                <a:hlinkClick r:id="rId3"/>
              </a:rPr>
              <a:t>www.kiwanisone.org</a:t>
            </a:r>
            <a:r>
              <a:rPr lang="en-CA" sz="3200" b="1" dirty="0" smtClean="0"/>
              <a:t> </a:t>
            </a:r>
            <a:endParaRPr lang="en-CA" sz="3200" b="1" dirty="0"/>
          </a:p>
          <a:p>
            <a:r>
              <a:rPr lang="en-CA" sz="3200" b="1" dirty="0" err="1"/>
              <a:t>Glissez</a:t>
            </a:r>
            <a:r>
              <a:rPr lang="en-CA" sz="3200" b="1" dirty="0"/>
              <a:t> </a:t>
            </a:r>
            <a:r>
              <a:rPr lang="en-CA" sz="3200" b="1" dirty="0" err="1"/>
              <a:t>votre</a:t>
            </a:r>
            <a:r>
              <a:rPr lang="en-CA" sz="3200" b="1" dirty="0"/>
              <a:t> </a:t>
            </a:r>
            <a:r>
              <a:rPr lang="en-CA" sz="3200" b="1" dirty="0" err="1"/>
              <a:t>curseur</a:t>
            </a:r>
            <a:r>
              <a:rPr lang="en-CA" sz="3200" b="1" dirty="0"/>
              <a:t> </a:t>
            </a:r>
            <a:r>
              <a:rPr lang="en-CA" sz="3200" b="1" dirty="0" err="1"/>
              <a:t>sur</a:t>
            </a:r>
            <a:r>
              <a:rPr lang="en-CA" sz="3200" b="1" dirty="0"/>
              <a:t> </a:t>
            </a:r>
            <a:r>
              <a:rPr lang="en-CA" sz="3200" b="1" dirty="0" err="1"/>
              <a:t>l’onglet</a:t>
            </a:r>
            <a:r>
              <a:rPr lang="en-CA" sz="3200" b="1" dirty="0"/>
              <a:t>  “</a:t>
            </a:r>
            <a:r>
              <a:rPr lang="en-CA" sz="3200" b="1" dirty="0" err="1"/>
              <a:t>Apprendre</a:t>
            </a:r>
            <a:r>
              <a:rPr lang="en-CA" sz="3200" b="1" dirty="0"/>
              <a:t>” (Learn)</a:t>
            </a:r>
          </a:p>
          <a:p>
            <a:r>
              <a:rPr lang="en-CA" sz="3200" b="1" dirty="0" err="1"/>
              <a:t>Vous</a:t>
            </a:r>
            <a:r>
              <a:rPr lang="en-CA" sz="3200" b="1" dirty="0"/>
              <a:t> </a:t>
            </a:r>
            <a:r>
              <a:rPr lang="en-CA" sz="3200" b="1" dirty="0" err="1"/>
              <a:t>verrez</a:t>
            </a:r>
            <a:r>
              <a:rPr lang="en-CA" sz="3200" b="1" dirty="0"/>
              <a:t> des sous-menus.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646671"/>
            <a:ext cx="2767149" cy="29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11876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122" y="1340768"/>
            <a:ext cx="8568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000" b="1" dirty="0" err="1"/>
              <a:t>Cliquez</a:t>
            </a:r>
            <a:r>
              <a:rPr lang="en-CA" sz="3000" b="1" dirty="0"/>
              <a:t> </a:t>
            </a:r>
            <a:r>
              <a:rPr lang="en-CA" sz="3000" b="1" dirty="0" err="1"/>
              <a:t>sur</a:t>
            </a:r>
            <a:r>
              <a:rPr lang="en-CA" sz="3000" b="1" dirty="0"/>
              <a:t>  “</a:t>
            </a:r>
            <a:r>
              <a:rPr lang="en-CA" sz="3000" b="1" dirty="0" err="1"/>
              <a:t>Éducation</a:t>
            </a:r>
            <a:r>
              <a:rPr lang="en-CA" sz="3000" b="1" dirty="0"/>
              <a:t> pour les </a:t>
            </a:r>
            <a:r>
              <a:rPr lang="en-CA" sz="3000" b="1" dirty="0" err="1"/>
              <a:t>membres</a:t>
            </a:r>
            <a:r>
              <a:rPr lang="en-CA" sz="3000" b="1" dirty="0"/>
              <a:t> du club” (Club Member Education) </a:t>
            </a:r>
          </a:p>
          <a:p>
            <a:r>
              <a:rPr lang="en-CA" sz="3000" b="1" dirty="0"/>
              <a:t>Un </a:t>
            </a:r>
            <a:r>
              <a:rPr lang="en-CA" sz="3000" b="1" dirty="0" err="1"/>
              <a:t>nouvel</a:t>
            </a:r>
            <a:r>
              <a:rPr lang="en-CA" sz="3000" b="1" dirty="0"/>
              <a:t> </a:t>
            </a:r>
            <a:r>
              <a:rPr lang="en-CA" sz="3000" b="1" dirty="0" err="1"/>
              <a:t>écran</a:t>
            </a:r>
            <a:r>
              <a:rPr lang="en-CA" sz="3000" b="1" dirty="0"/>
              <a:t> </a:t>
            </a:r>
            <a:r>
              <a:rPr lang="en-CA" sz="3000" b="1" dirty="0" err="1"/>
              <a:t>apparaît</a:t>
            </a:r>
            <a:r>
              <a:rPr lang="en-CA" sz="3000" b="1" dirty="0"/>
              <a:t>. </a:t>
            </a:r>
            <a:r>
              <a:rPr lang="en-CA" sz="3000" b="1" dirty="0" err="1"/>
              <a:t>Suivez</a:t>
            </a:r>
            <a:r>
              <a:rPr lang="en-CA" sz="3000" b="1" dirty="0"/>
              <a:t> les instructions et </a:t>
            </a:r>
            <a:r>
              <a:rPr lang="en-CA" sz="3000" b="1" dirty="0" err="1"/>
              <a:t>suivez</a:t>
            </a:r>
            <a:r>
              <a:rPr lang="en-CA" sz="3000" b="1" dirty="0"/>
              <a:t> la </a:t>
            </a:r>
            <a:r>
              <a:rPr lang="en-CA" sz="3000" b="1" dirty="0" err="1"/>
              <a:t>ligne</a:t>
            </a:r>
            <a:r>
              <a:rPr lang="en-CA" sz="3000" b="1" dirty="0"/>
              <a:t> pour </a:t>
            </a:r>
            <a:r>
              <a:rPr lang="en-CA" sz="3000" b="1" dirty="0" err="1"/>
              <a:t>vous</a:t>
            </a:r>
            <a:r>
              <a:rPr lang="en-CA" sz="3000" b="1" dirty="0"/>
              <a:t> “connecter”.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29" y="3257600"/>
            <a:ext cx="8873197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11876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628800"/>
            <a:ext cx="5002746" cy="446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9730" y="2583089"/>
            <a:ext cx="33501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/>
              <a:t>Des liens </a:t>
            </a:r>
            <a:r>
              <a:rPr lang="en-CA" sz="3200" b="1" dirty="0" err="1"/>
              <a:t>rapides</a:t>
            </a:r>
            <a:r>
              <a:rPr lang="en-CA" sz="3200" b="1" dirty="0"/>
              <a:t> du </a:t>
            </a:r>
            <a:r>
              <a:rPr lang="en-CA" sz="3200" b="1" dirty="0" err="1"/>
              <a:t>côté</a:t>
            </a:r>
            <a:r>
              <a:rPr lang="en-CA" sz="3200" b="1" dirty="0"/>
              <a:t> droit de </a:t>
            </a:r>
            <a:r>
              <a:rPr lang="en-CA" sz="3200" b="1" dirty="0" err="1"/>
              <a:t>l’écran</a:t>
            </a:r>
            <a:r>
              <a:rPr lang="en-CA" sz="3200" b="1" dirty="0"/>
              <a:t> </a:t>
            </a:r>
            <a:r>
              <a:rPr lang="en-CA" sz="3200" b="1" dirty="0" err="1"/>
              <a:t>sont</a:t>
            </a:r>
            <a:r>
              <a:rPr lang="en-CA" sz="3200" b="1" dirty="0"/>
              <a:t> un </a:t>
            </a:r>
            <a:r>
              <a:rPr lang="en-CA" sz="3200" b="1" dirty="0" err="1"/>
              <a:t>raccourci</a:t>
            </a:r>
            <a:r>
              <a:rPr lang="en-CA" sz="3200" b="1" dirty="0"/>
              <a:t> pour </a:t>
            </a:r>
            <a:r>
              <a:rPr lang="en-CA" sz="3200" b="1" dirty="0" err="1"/>
              <a:t>ce</a:t>
            </a:r>
            <a:r>
              <a:rPr lang="en-CA" sz="3200" b="1" dirty="0"/>
              <a:t> qui </a:t>
            </a:r>
            <a:r>
              <a:rPr lang="en-CA" sz="3200" b="1" dirty="0" err="1"/>
              <a:t>est</a:t>
            </a:r>
            <a:r>
              <a:rPr lang="en-CA" sz="3200" b="1" dirty="0"/>
              <a:t> </a:t>
            </a:r>
            <a:r>
              <a:rPr lang="en-CA" sz="3200" b="1" dirty="0" err="1"/>
              <a:t>listé</a:t>
            </a:r>
            <a:r>
              <a:rPr lang="en-CA" sz="3200" b="1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9411876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556792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 err="1"/>
              <a:t>Connectez-vous</a:t>
            </a:r>
            <a:r>
              <a:rPr lang="en-CA" sz="3200" b="1" dirty="0"/>
              <a:t> sur «Kiwanis Connect</a:t>
            </a:r>
            <a:r>
              <a:rPr lang="en-CA" sz="3200" b="1" dirty="0" smtClean="0"/>
              <a:t>».  </a:t>
            </a:r>
            <a:r>
              <a:rPr lang="en-CA" sz="3200" b="1" dirty="0" err="1" smtClean="0"/>
              <a:t>Choisissez</a:t>
            </a:r>
            <a:r>
              <a:rPr lang="en-CA" sz="3200" b="1" dirty="0" smtClean="0"/>
              <a:t> </a:t>
            </a:r>
            <a:r>
              <a:rPr lang="en-CA" sz="3200" b="1" dirty="0" err="1" smtClean="0"/>
              <a:t>votre</a:t>
            </a:r>
            <a:r>
              <a:rPr lang="en-CA" sz="3200" b="1" dirty="0" smtClean="0"/>
              <a:t> club sur </a:t>
            </a:r>
            <a:r>
              <a:rPr lang="en-CA" sz="3200" b="1" dirty="0" err="1" smtClean="0"/>
              <a:t>l’écran</a:t>
            </a:r>
            <a:r>
              <a:rPr lang="en-CA" sz="3200" b="1" dirty="0" smtClean="0"/>
              <a:t> </a:t>
            </a:r>
            <a:r>
              <a:rPr lang="en-CA" sz="3200" b="1" dirty="0" err="1" smtClean="0"/>
              <a:t>suivant</a:t>
            </a:r>
            <a:r>
              <a:rPr lang="en-CA" sz="3200" b="1" dirty="0" smtClean="0"/>
              <a:t>.</a:t>
            </a:r>
            <a:endParaRPr lang="en-CA" sz="32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61" y="2653157"/>
            <a:ext cx="6957261" cy="400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11876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" y="1438275"/>
            <a:ext cx="783590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1" y="5079619"/>
            <a:ext cx="654050" cy="68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4581128"/>
            <a:ext cx="71287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3200" b="1" dirty="0" err="1"/>
              <a:t>L’onglet</a:t>
            </a:r>
            <a:r>
              <a:rPr lang="en-CA" sz="3200" b="1" dirty="0"/>
              <a:t> «</a:t>
            </a:r>
            <a:r>
              <a:rPr lang="en-CA" sz="3200" b="1" dirty="0" err="1"/>
              <a:t>éducation</a:t>
            </a:r>
            <a:r>
              <a:rPr lang="en-CA" sz="3200" b="1" dirty="0"/>
              <a:t>» (Education) </a:t>
            </a:r>
            <a:r>
              <a:rPr lang="en-CA" sz="3200" b="1" dirty="0" err="1"/>
              <a:t>apparaît</a:t>
            </a:r>
            <a:r>
              <a:rPr lang="en-CA" sz="3200" b="1" dirty="0"/>
              <a:t> au </a:t>
            </a:r>
            <a:r>
              <a:rPr lang="en-CA" sz="3200" b="1" dirty="0" err="1"/>
              <a:t>côté</a:t>
            </a:r>
            <a:r>
              <a:rPr lang="en-CA" sz="3200" b="1" dirty="0"/>
              <a:t> gauche de </a:t>
            </a:r>
            <a:r>
              <a:rPr lang="en-CA" sz="3200" b="1" dirty="0" err="1"/>
              <a:t>l’écran</a:t>
            </a:r>
            <a:r>
              <a:rPr lang="en-CA" sz="3200" b="1" dirty="0"/>
              <a:t>. </a:t>
            </a:r>
            <a:r>
              <a:rPr lang="en-CA" sz="3200" b="1" dirty="0" err="1"/>
              <a:t>Cliquez</a:t>
            </a:r>
            <a:r>
              <a:rPr lang="en-CA" sz="3200" b="1" dirty="0"/>
              <a:t> </a:t>
            </a:r>
            <a:r>
              <a:rPr lang="en-CA" sz="3200" b="1" dirty="0" err="1"/>
              <a:t>dessus</a:t>
            </a:r>
            <a:r>
              <a:rPr lang="en-CA" sz="3200" b="1" dirty="0"/>
              <a:t>.</a:t>
            </a:r>
          </a:p>
          <a:p>
            <a:endParaRPr lang="en-CA" sz="3200" b="1" dirty="0"/>
          </a:p>
        </p:txBody>
      </p:sp>
    </p:spTree>
    <p:extLst>
      <p:ext uri="{BB962C8B-B14F-4D97-AF65-F5344CB8AC3E}">
        <p14:creationId xmlns:p14="http://schemas.microsoft.com/office/powerpoint/2010/main" val="36693781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340768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CA" sz="2400" b="1" dirty="0" err="1"/>
              <a:t>Vous</a:t>
            </a:r>
            <a:r>
              <a:rPr lang="en-CA" sz="2400" b="1" dirty="0"/>
              <a:t> </a:t>
            </a:r>
            <a:r>
              <a:rPr lang="en-CA" sz="2400" b="1" dirty="0" err="1"/>
              <a:t>pouvez</a:t>
            </a:r>
            <a:r>
              <a:rPr lang="en-CA" sz="2400" b="1" dirty="0"/>
              <a:t> </a:t>
            </a:r>
            <a:r>
              <a:rPr lang="en-CA" sz="2400" b="1" dirty="0" err="1"/>
              <a:t>retrouver</a:t>
            </a:r>
            <a:r>
              <a:rPr lang="en-CA" sz="2400" b="1" dirty="0"/>
              <a:t> </a:t>
            </a:r>
            <a:r>
              <a:rPr lang="en-CA" sz="2400" b="1" dirty="0" err="1"/>
              <a:t>tous</a:t>
            </a:r>
            <a:r>
              <a:rPr lang="en-CA" sz="2400" b="1" dirty="0"/>
              <a:t> les modules </a:t>
            </a:r>
            <a:r>
              <a:rPr lang="en-CA" sz="2400" b="1" dirty="0" err="1"/>
              <a:t>éducatifs</a:t>
            </a:r>
            <a:r>
              <a:rPr lang="en-CA" sz="2400" b="1" dirty="0"/>
              <a:t> qui </a:t>
            </a:r>
            <a:r>
              <a:rPr lang="en-CA" sz="2400" b="1" dirty="0" err="1"/>
              <a:t>sont</a:t>
            </a:r>
            <a:r>
              <a:rPr lang="en-CA" sz="2400" b="1" dirty="0"/>
              <a:t> </a:t>
            </a:r>
            <a:r>
              <a:rPr lang="en-CA" sz="2400" b="1" dirty="0" err="1"/>
              <a:t>listés</a:t>
            </a:r>
            <a:r>
              <a:rPr lang="en-CA" sz="2400" b="1" dirty="0"/>
              <a:t> – </a:t>
            </a:r>
            <a:r>
              <a:rPr lang="en-CA" sz="2400" b="1" dirty="0" err="1"/>
              <a:t>il</a:t>
            </a:r>
            <a:r>
              <a:rPr lang="en-CA" sz="2400" b="1" dirty="0"/>
              <a:t> </a:t>
            </a:r>
            <a:r>
              <a:rPr lang="en-CA" sz="2400" b="1" dirty="0" err="1"/>
              <a:t>n’est</a:t>
            </a:r>
            <a:r>
              <a:rPr lang="en-CA" sz="2400" b="1" dirty="0"/>
              <a:t> pas </a:t>
            </a:r>
            <a:r>
              <a:rPr lang="en-CA" sz="2400" b="1" dirty="0" err="1"/>
              <a:t>nécessaire</a:t>
            </a:r>
            <a:r>
              <a:rPr lang="en-CA" sz="2400" b="1" dirty="0"/>
              <a:t> </a:t>
            </a:r>
            <a:r>
              <a:rPr lang="en-CA" sz="2400" b="1" dirty="0" err="1"/>
              <a:t>d’avoir</a:t>
            </a:r>
            <a:r>
              <a:rPr lang="en-CA" sz="2400" b="1" dirty="0"/>
              <a:t> </a:t>
            </a:r>
            <a:r>
              <a:rPr lang="en-CA" sz="2400" b="1" dirty="0" err="1"/>
              <a:t>une</a:t>
            </a:r>
            <a:r>
              <a:rPr lang="en-CA" sz="2400" b="1" dirty="0"/>
              <a:t> </a:t>
            </a:r>
            <a:r>
              <a:rPr lang="en-CA" sz="2400" b="1" dirty="0" err="1"/>
              <a:t>fonction</a:t>
            </a:r>
            <a:r>
              <a:rPr lang="en-CA" sz="2400" b="1" dirty="0"/>
              <a:t> au sein du club pour </a:t>
            </a:r>
            <a:r>
              <a:rPr lang="en-CA" sz="2400" b="1" dirty="0" err="1"/>
              <a:t>apprendre</a:t>
            </a:r>
            <a:r>
              <a:rPr lang="en-CA" sz="2400" b="1" dirty="0"/>
              <a:t>! 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12497"/>
            <a:ext cx="7075766" cy="42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93781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5738" y="4653136"/>
            <a:ext cx="734481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CA" sz="2800" b="1" dirty="0" err="1"/>
              <a:t>Vous</a:t>
            </a:r>
            <a:r>
              <a:rPr lang="en-CA" sz="2800" b="1" dirty="0"/>
              <a:t> </a:t>
            </a:r>
            <a:r>
              <a:rPr lang="en-CA" sz="2800" b="1" dirty="0" err="1"/>
              <a:t>pouvez</a:t>
            </a:r>
            <a:r>
              <a:rPr lang="en-CA" sz="2800" b="1" dirty="0"/>
              <a:t> commencer </a:t>
            </a:r>
            <a:r>
              <a:rPr lang="en-CA" sz="2800" b="1" dirty="0" err="1"/>
              <a:t>votre</a:t>
            </a:r>
            <a:r>
              <a:rPr lang="en-CA" sz="2800" b="1" dirty="0"/>
              <a:t> </a:t>
            </a:r>
            <a:r>
              <a:rPr lang="en-CA" sz="2800" b="1" dirty="0" smtClean="0"/>
              <a:t>voyage </a:t>
            </a:r>
            <a:r>
              <a:rPr lang="en-CA" sz="2800" b="1" dirty="0" err="1" smtClean="0"/>
              <a:t>éducatif</a:t>
            </a:r>
            <a:r>
              <a:rPr lang="en-CA" sz="2800" b="1" dirty="0" smtClean="0"/>
              <a:t>, </a:t>
            </a:r>
            <a:r>
              <a:rPr lang="en-CA" sz="2800" b="1" dirty="0"/>
              <a:t>quitter le module et y </a:t>
            </a:r>
            <a:r>
              <a:rPr lang="en-CA" sz="2800" b="1" dirty="0" err="1"/>
              <a:t>revenir</a:t>
            </a:r>
            <a:r>
              <a:rPr lang="en-CA" sz="2800" b="1" dirty="0"/>
              <a:t> </a:t>
            </a:r>
            <a:r>
              <a:rPr lang="en-CA" sz="2800" b="1" dirty="0" err="1"/>
              <a:t>quand</a:t>
            </a:r>
            <a:r>
              <a:rPr lang="en-CA" sz="2800" b="1" dirty="0"/>
              <a:t> bon </a:t>
            </a:r>
            <a:r>
              <a:rPr lang="en-CA" sz="2800" b="1" dirty="0" err="1"/>
              <a:t>vous</a:t>
            </a:r>
            <a:r>
              <a:rPr lang="en-CA" sz="2800" b="1" dirty="0"/>
              <a:t> </a:t>
            </a:r>
            <a:r>
              <a:rPr lang="en-CA" sz="2800" b="1" dirty="0" err="1"/>
              <a:t>semble</a:t>
            </a:r>
            <a:r>
              <a:rPr lang="en-CA" sz="2800" b="1" dirty="0"/>
              <a:t> et </a:t>
            </a:r>
            <a:r>
              <a:rPr lang="en-CA" sz="2800" b="1" dirty="0" err="1"/>
              <a:t>reprendre</a:t>
            </a:r>
            <a:r>
              <a:rPr lang="en-CA" sz="2800" b="1" dirty="0"/>
              <a:t> la suite à </a:t>
            </a:r>
            <a:r>
              <a:rPr lang="en-CA" sz="2800" b="1" dirty="0" err="1"/>
              <a:t>partir</a:t>
            </a:r>
            <a:r>
              <a:rPr lang="en-CA" sz="2800" b="1" dirty="0"/>
              <a:t> </a:t>
            </a:r>
            <a:r>
              <a:rPr lang="en-CA" sz="2800" b="1" dirty="0" err="1"/>
              <a:t>d’où</a:t>
            </a:r>
            <a:r>
              <a:rPr lang="en-CA" sz="2800" b="1" dirty="0"/>
              <a:t> </a:t>
            </a:r>
            <a:r>
              <a:rPr lang="en-CA" sz="2800" b="1" dirty="0" err="1"/>
              <a:t>vous</a:t>
            </a:r>
            <a:r>
              <a:rPr lang="en-CA" sz="2800" b="1" dirty="0"/>
              <a:t> </a:t>
            </a:r>
            <a:r>
              <a:rPr lang="en-CA" sz="2800" b="1" dirty="0" err="1"/>
              <a:t>étiez</a:t>
            </a:r>
            <a:r>
              <a:rPr lang="en-CA" sz="2800" b="1" dirty="0"/>
              <a:t>. </a:t>
            </a:r>
          </a:p>
          <a:p>
            <a:endParaRPr lang="en-CA" sz="36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67644"/>
            <a:ext cx="8061205" cy="2985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93781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3040" y="1340768"/>
            <a:ext cx="83529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/>
              <a:t>Webinars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CA" sz="3600" b="1" dirty="0"/>
              <a:t>Sous </a:t>
            </a:r>
            <a:r>
              <a:rPr lang="en-CA" sz="3600" b="1" dirty="0" err="1"/>
              <a:t>l’onglet</a:t>
            </a:r>
            <a:r>
              <a:rPr lang="en-CA" sz="3600" b="1" dirty="0"/>
              <a:t> “</a:t>
            </a:r>
            <a:r>
              <a:rPr lang="en-CA" sz="3600" b="1" dirty="0" err="1"/>
              <a:t>Apprendre</a:t>
            </a:r>
            <a:r>
              <a:rPr lang="en-CA" sz="3600" b="1" dirty="0"/>
              <a:t>” (Learn), </a:t>
            </a:r>
            <a:r>
              <a:rPr lang="en-CA" sz="3600" b="1" dirty="0" err="1"/>
              <a:t>sur</a:t>
            </a:r>
            <a:r>
              <a:rPr lang="en-CA" sz="3600" b="1" dirty="0"/>
              <a:t> le site Kiwanis One, </a:t>
            </a:r>
            <a:r>
              <a:rPr lang="en-CA" sz="3600" b="1" dirty="0" err="1"/>
              <a:t>vous</a:t>
            </a:r>
            <a:r>
              <a:rPr lang="en-CA" sz="3600" b="1" dirty="0"/>
              <a:t> </a:t>
            </a:r>
            <a:r>
              <a:rPr lang="en-CA" sz="3600" b="1" dirty="0" err="1"/>
              <a:t>verrez</a:t>
            </a:r>
            <a:r>
              <a:rPr lang="en-CA" sz="3600" b="1" dirty="0"/>
              <a:t> un lien </a:t>
            </a:r>
            <a:r>
              <a:rPr lang="en-CA" sz="3600" b="1" dirty="0" err="1"/>
              <a:t>nommé</a:t>
            </a:r>
            <a:r>
              <a:rPr lang="en-CA" sz="3600" b="1" dirty="0"/>
              <a:t> “Tutorial Video Archive”.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CA" sz="3600" b="1" dirty="0"/>
              <a:t>Un </a:t>
            </a:r>
            <a:r>
              <a:rPr lang="en-CA" sz="3600" b="1" dirty="0" err="1"/>
              <a:t>nouvel</a:t>
            </a:r>
            <a:r>
              <a:rPr lang="en-CA" sz="3600" b="1" dirty="0"/>
              <a:t> </a:t>
            </a:r>
            <a:r>
              <a:rPr lang="en-CA" sz="3600" b="1" dirty="0" err="1"/>
              <a:t>écran</a:t>
            </a:r>
            <a:r>
              <a:rPr lang="en-CA" sz="3600" b="1" dirty="0"/>
              <a:t> </a:t>
            </a:r>
            <a:r>
              <a:rPr lang="en-CA" sz="3600" b="1" dirty="0" err="1"/>
              <a:t>apparaît</a:t>
            </a:r>
            <a:r>
              <a:rPr lang="en-CA" sz="3600" b="1" dirty="0"/>
              <a:t>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CA" sz="3600" b="1" dirty="0"/>
              <a:t>Les </a:t>
            </a:r>
            <a:r>
              <a:rPr lang="en-CA" sz="3600" b="1" dirty="0" err="1"/>
              <a:t>webminars</a:t>
            </a:r>
            <a:r>
              <a:rPr lang="en-CA" sz="3600" b="1" dirty="0"/>
              <a:t> </a:t>
            </a:r>
            <a:r>
              <a:rPr lang="en-CA" sz="3600" b="1" dirty="0" err="1"/>
              <a:t>sont</a:t>
            </a:r>
            <a:r>
              <a:rPr lang="en-CA" sz="3600" b="1" dirty="0"/>
              <a:t> </a:t>
            </a:r>
            <a:r>
              <a:rPr lang="en-CA" sz="3600" b="1" dirty="0" err="1"/>
              <a:t>listés</a:t>
            </a:r>
            <a:r>
              <a:rPr lang="en-CA" sz="3600" b="1" dirty="0"/>
              <a:t> par </a:t>
            </a:r>
            <a:r>
              <a:rPr lang="en-CA" sz="3600" b="1" dirty="0" err="1"/>
              <a:t>catégories</a:t>
            </a:r>
            <a:r>
              <a:rPr lang="en-CA" sz="3600" b="1" dirty="0"/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" y="5297324"/>
            <a:ext cx="9144000" cy="128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93781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556792"/>
            <a:ext cx="86409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3200" b="1" dirty="0"/>
              <a:t>Il y a beaucoup de choses à </a:t>
            </a:r>
            <a:r>
              <a:rPr lang="en-CA" sz="3200" b="1" dirty="0" err="1"/>
              <a:t>découvrir</a:t>
            </a:r>
            <a:r>
              <a:rPr lang="en-CA" sz="3200" b="1" dirty="0"/>
              <a:t> </a:t>
            </a:r>
            <a:r>
              <a:rPr lang="en-CA" sz="3200" b="1" dirty="0" err="1"/>
              <a:t>sur</a:t>
            </a:r>
            <a:r>
              <a:rPr lang="en-CA" sz="3200" b="1" dirty="0"/>
              <a:t> le site  Kiwanis One.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3200" b="1" dirty="0" err="1"/>
              <a:t>Cela</a:t>
            </a:r>
            <a:r>
              <a:rPr lang="en-CA" sz="3200" b="1" dirty="0"/>
              <a:t> </a:t>
            </a:r>
            <a:r>
              <a:rPr lang="en-CA" sz="3200" b="1" dirty="0" err="1"/>
              <a:t>prend</a:t>
            </a:r>
            <a:r>
              <a:rPr lang="en-CA" sz="3200" b="1" dirty="0"/>
              <a:t> du temps et beaucoup de </a:t>
            </a:r>
            <a:r>
              <a:rPr lang="en-CA" sz="3200" b="1" dirty="0" err="1"/>
              <a:t>clics</a:t>
            </a:r>
            <a:r>
              <a:rPr lang="en-CA" sz="3200" b="1" dirty="0"/>
              <a:t>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3200" b="1" dirty="0"/>
              <a:t>Il y a un </a:t>
            </a:r>
            <a:r>
              <a:rPr lang="en-CA" sz="3200" b="1" dirty="0" err="1"/>
              <a:t>moteur</a:t>
            </a:r>
            <a:r>
              <a:rPr lang="en-CA" sz="3200" b="1" dirty="0"/>
              <a:t> de </a:t>
            </a:r>
            <a:r>
              <a:rPr lang="en-CA" sz="3200" b="1" dirty="0" err="1"/>
              <a:t>recherche</a:t>
            </a:r>
            <a:r>
              <a:rPr lang="en-CA" sz="3200" b="1" dirty="0"/>
              <a:t> au </a:t>
            </a:r>
            <a:r>
              <a:rPr lang="en-CA" sz="3200" b="1" dirty="0" err="1"/>
              <a:t>dessus</a:t>
            </a:r>
            <a:r>
              <a:rPr lang="en-CA" sz="3200" b="1" dirty="0"/>
              <a:t> de la page.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608544"/>
            <a:ext cx="5025911" cy="718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4293096"/>
            <a:ext cx="83529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3200" b="1" dirty="0" err="1"/>
              <a:t>Vous</a:t>
            </a:r>
            <a:r>
              <a:rPr lang="en-CA" sz="3200" b="1" dirty="0"/>
              <a:t> ne </a:t>
            </a:r>
            <a:r>
              <a:rPr lang="en-CA" sz="3200" b="1" dirty="0" err="1"/>
              <a:t>pouvez</a:t>
            </a:r>
            <a:r>
              <a:rPr lang="en-CA" sz="3200" b="1" dirty="0"/>
              <a:t> pas le </a:t>
            </a:r>
            <a:r>
              <a:rPr lang="en-CA" sz="3200" b="1" dirty="0" err="1"/>
              <a:t>briser</a:t>
            </a:r>
            <a:r>
              <a:rPr lang="en-CA" sz="3200" b="1" dirty="0"/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3200" b="1" dirty="0" err="1"/>
              <a:t>Soyez</a:t>
            </a:r>
            <a:r>
              <a:rPr lang="en-CA" sz="3200" b="1" dirty="0"/>
              <a:t> </a:t>
            </a:r>
            <a:r>
              <a:rPr lang="en-CA" sz="3200" b="1" dirty="0" err="1"/>
              <a:t>aventurier</a:t>
            </a:r>
            <a:r>
              <a:rPr lang="en-CA" sz="3200" b="1" dirty="0"/>
              <a:t> et </a:t>
            </a:r>
            <a:r>
              <a:rPr lang="en-CA" sz="3200" b="1" dirty="0" err="1"/>
              <a:t>téméraire</a:t>
            </a:r>
            <a:r>
              <a:rPr lang="en-CA" sz="3200" b="1" dirty="0"/>
              <a:t>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3200" b="1" dirty="0" err="1"/>
              <a:t>Vous</a:t>
            </a:r>
            <a:r>
              <a:rPr lang="en-CA" sz="3200" b="1" dirty="0"/>
              <a:t> </a:t>
            </a:r>
            <a:r>
              <a:rPr lang="en-CA" sz="3200" b="1" dirty="0" err="1"/>
              <a:t>avez</a:t>
            </a:r>
            <a:r>
              <a:rPr lang="en-CA" sz="3200" b="1" dirty="0"/>
              <a:t> de la </a:t>
            </a:r>
            <a:r>
              <a:rPr lang="en-CA" sz="3200" b="1" dirty="0" err="1"/>
              <a:t>difficulté</a:t>
            </a:r>
            <a:r>
              <a:rPr lang="en-CA" sz="3200" b="1" dirty="0"/>
              <a:t> à </a:t>
            </a:r>
            <a:r>
              <a:rPr lang="en-CA" sz="3200" b="1" dirty="0" err="1"/>
              <a:t>trouver</a:t>
            </a:r>
            <a:r>
              <a:rPr lang="en-CA" sz="3200" b="1" dirty="0"/>
              <a:t> </a:t>
            </a:r>
            <a:r>
              <a:rPr lang="en-CA" sz="3200" b="1" dirty="0" err="1"/>
              <a:t>quelque</a:t>
            </a:r>
            <a:r>
              <a:rPr lang="en-CA" sz="3200" b="1" dirty="0"/>
              <a:t> chose –</a:t>
            </a:r>
            <a:r>
              <a:rPr lang="en-CA" sz="3200" b="1" dirty="0" err="1"/>
              <a:t>communiquez</a:t>
            </a:r>
            <a:r>
              <a:rPr lang="en-CA" sz="3200" b="1" dirty="0"/>
              <a:t> avec </a:t>
            </a:r>
            <a:r>
              <a:rPr lang="en-CA" sz="3200" b="1" u="sng" dirty="0">
                <a:hlinkClick r:id="rId4"/>
              </a:rPr>
              <a:t>memberservices@kiwanis.org</a:t>
            </a:r>
            <a:endParaRPr lang="en-CA" sz="32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CA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13556301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57400"/>
            <a:ext cx="6400800" cy="454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5400" y="1484784"/>
            <a:ext cx="6588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6000" b="1" dirty="0" smtClean="0"/>
              <a:t>Questions??</a:t>
            </a:r>
            <a:endParaRPr lang="en-CA" sz="6000" b="1" dirty="0"/>
          </a:p>
        </p:txBody>
      </p:sp>
    </p:spTree>
    <p:extLst>
      <p:ext uri="{BB962C8B-B14F-4D97-AF65-F5344CB8AC3E}">
        <p14:creationId xmlns:p14="http://schemas.microsoft.com/office/powerpoint/2010/main" val="13556301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1515872"/>
            <a:ext cx="65527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2000" b="1" dirty="0" err="1" smtClean="0"/>
              <a:t>Chaque</a:t>
            </a:r>
            <a:r>
              <a:rPr lang="en-CA" sz="2000" b="1" dirty="0" smtClean="0"/>
              <a:t> </a:t>
            </a:r>
            <a:r>
              <a:rPr lang="en-CA" sz="2000" b="1" dirty="0" err="1" smtClean="0"/>
              <a:t>onglet</a:t>
            </a:r>
            <a:r>
              <a:rPr lang="en-CA" sz="2000" b="1" dirty="0" smtClean="0"/>
              <a:t> </a:t>
            </a:r>
            <a:r>
              <a:rPr lang="en-CA" sz="2000" b="1" dirty="0" err="1" smtClean="0"/>
              <a:t>vous</a:t>
            </a:r>
            <a:r>
              <a:rPr lang="en-CA" sz="2000" b="1" dirty="0" smtClean="0"/>
              <a:t> </a:t>
            </a:r>
            <a:r>
              <a:rPr lang="en-CA" sz="2000" b="1" dirty="0" err="1" smtClean="0"/>
              <a:t>donne</a:t>
            </a:r>
            <a:r>
              <a:rPr lang="en-CA" sz="2000" b="1" dirty="0" smtClean="0"/>
              <a:t> </a:t>
            </a:r>
            <a:r>
              <a:rPr lang="en-CA" sz="2000" b="1" dirty="0" err="1" smtClean="0"/>
              <a:t>accès</a:t>
            </a:r>
            <a:r>
              <a:rPr lang="en-CA" sz="2000" b="1" dirty="0" smtClean="0"/>
              <a:t> à de </a:t>
            </a:r>
            <a:r>
              <a:rPr lang="en-CA" sz="2000" b="1" dirty="0" err="1" smtClean="0"/>
              <a:t>l’information</a:t>
            </a:r>
            <a:r>
              <a:rPr lang="en-CA" sz="2000" b="1" dirty="0" smtClean="0"/>
              <a:t> </a:t>
            </a:r>
            <a:r>
              <a:rPr lang="en-CA" sz="2000" b="1" dirty="0" err="1" smtClean="0"/>
              <a:t>importante</a:t>
            </a:r>
            <a:r>
              <a:rPr lang="en-CA" sz="2000" b="1" dirty="0" smtClean="0"/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2000" b="1" dirty="0" err="1" smtClean="0"/>
              <a:t>L’onglet</a:t>
            </a:r>
            <a:r>
              <a:rPr lang="en-CA" sz="2000" b="1" dirty="0" smtClean="0"/>
              <a:t> «Au </a:t>
            </a:r>
            <a:r>
              <a:rPr lang="en-CA" sz="2000" b="1" dirty="0" err="1" smtClean="0"/>
              <a:t>sujet</a:t>
            </a:r>
            <a:r>
              <a:rPr lang="en-CA" sz="2000" b="1" dirty="0" smtClean="0"/>
              <a:t> du Kiwanis» </a:t>
            </a:r>
            <a:r>
              <a:rPr lang="en-CA" sz="2000" b="1" dirty="0" err="1" smtClean="0"/>
              <a:t>liste</a:t>
            </a:r>
            <a:r>
              <a:rPr lang="en-CA" sz="2000" b="1" dirty="0" smtClean="0"/>
              <a:t> </a:t>
            </a:r>
            <a:r>
              <a:rPr lang="en-CA" sz="2000" b="1" dirty="0" err="1" smtClean="0"/>
              <a:t>tous</a:t>
            </a:r>
            <a:r>
              <a:rPr lang="en-CA" sz="2000" b="1" dirty="0" smtClean="0"/>
              <a:t> les clubs </a:t>
            </a:r>
            <a:r>
              <a:rPr lang="en-CA" sz="2000" b="1" dirty="0" err="1" smtClean="0"/>
              <a:t>dans</a:t>
            </a:r>
            <a:r>
              <a:rPr lang="en-CA" sz="2000" b="1" dirty="0" smtClean="0"/>
              <a:t> le district E.C. &amp; C. et </a:t>
            </a:r>
            <a:r>
              <a:rPr lang="en-CA" sz="2000" b="1" dirty="0" err="1" smtClean="0"/>
              <a:t>leurs</a:t>
            </a:r>
            <a:r>
              <a:rPr lang="en-CA" sz="2000" b="1" dirty="0" smtClean="0"/>
              <a:t> sites web.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2000" b="1" dirty="0" err="1" smtClean="0"/>
              <a:t>Présentation</a:t>
            </a:r>
            <a:r>
              <a:rPr lang="en-CA" sz="2000" b="1" dirty="0" smtClean="0"/>
              <a:t> </a:t>
            </a:r>
            <a:r>
              <a:rPr lang="en-CA" sz="2000" b="1" dirty="0" err="1" smtClean="0"/>
              <a:t>bilingue</a:t>
            </a:r>
            <a:r>
              <a:rPr lang="en-CA" sz="2000" b="1" dirty="0" smtClean="0"/>
              <a:t> pour </a:t>
            </a:r>
            <a:r>
              <a:rPr lang="en-CA" sz="2000" b="1" dirty="0" err="1" smtClean="0"/>
              <a:t>certains</a:t>
            </a:r>
            <a:r>
              <a:rPr lang="en-CA" sz="2000" b="1" dirty="0" smtClean="0"/>
              <a:t> documents.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2000" b="1" dirty="0" err="1" smtClean="0"/>
              <a:t>L’onglet</a:t>
            </a:r>
            <a:r>
              <a:rPr lang="en-CA" sz="2000" b="1" dirty="0" smtClean="0"/>
              <a:t> Leadership </a:t>
            </a:r>
            <a:r>
              <a:rPr lang="en-CA" sz="2000" b="1" dirty="0" err="1" smtClean="0"/>
              <a:t>donne</a:t>
            </a:r>
            <a:r>
              <a:rPr lang="en-CA" sz="2000" b="1" dirty="0" smtClean="0"/>
              <a:t> </a:t>
            </a:r>
            <a:r>
              <a:rPr lang="en-CA" sz="2000" b="1" dirty="0" err="1" smtClean="0"/>
              <a:t>accès</a:t>
            </a:r>
            <a:r>
              <a:rPr lang="en-CA" sz="2000" b="1" dirty="0" smtClean="0"/>
              <a:t> à </a:t>
            </a:r>
            <a:r>
              <a:rPr lang="en-CA" sz="2000" b="1" dirty="0" err="1" smtClean="0"/>
              <a:t>laliste</a:t>
            </a:r>
            <a:r>
              <a:rPr lang="en-CA" sz="2000" b="1" dirty="0" smtClean="0"/>
              <a:t> des leaders du District et </a:t>
            </a:r>
            <a:r>
              <a:rPr lang="en-CA" sz="2000" b="1" dirty="0" err="1" smtClean="0"/>
              <a:t>inclut</a:t>
            </a:r>
            <a:r>
              <a:rPr lang="en-CA" sz="2000" b="1" dirty="0" smtClean="0"/>
              <a:t> les </a:t>
            </a:r>
            <a:r>
              <a:rPr lang="en-CA" sz="2000" b="1" dirty="0" err="1" smtClean="0"/>
              <a:t>Administrateurs</a:t>
            </a:r>
            <a:r>
              <a:rPr lang="en-CA" sz="2000" b="1" dirty="0" smtClean="0"/>
              <a:t> et les </a:t>
            </a:r>
            <a:r>
              <a:rPr lang="en-CA" sz="2000" b="1" dirty="0" err="1" smtClean="0"/>
              <a:t>responsables</a:t>
            </a:r>
            <a:r>
              <a:rPr lang="en-CA" sz="2000" b="1" dirty="0" smtClean="0"/>
              <a:t> des </a:t>
            </a:r>
            <a:r>
              <a:rPr lang="en-CA" sz="2000" b="1" dirty="0" err="1" smtClean="0"/>
              <a:t>comités</a:t>
            </a:r>
            <a:r>
              <a:rPr lang="en-CA" sz="2000" b="1" dirty="0" smtClean="0"/>
              <a:t> du District, etc.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2000" b="1" dirty="0" smtClean="0"/>
              <a:t>Liens avec </a:t>
            </a:r>
            <a:r>
              <a:rPr lang="en-CA" sz="2000" b="1" dirty="0" err="1" smtClean="0"/>
              <a:t>notre</a:t>
            </a:r>
            <a:r>
              <a:rPr lang="en-CA" sz="2000" b="1" dirty="0" smtClean="0"/>
              <a:t> </a:t>
            </a:r>
            <a:r>
              <a:rPr lang="en-CA" sz="2000" b="1" dirty="0" err="1" smtClean="0"/>
              <a:t>Famille</a:t>
            </a:r>
            <a:r>
              <a:rPr lang="en-CA" sz="2000" b="1" dirty="0" smtClean="0"/>
              <a:t> SLP </a:t>
            </a:r>
            <a:r>
              <a:rPr lang="en-CA" sz="2000" b="1" dirty="0" err="1" smtClean="0"/>
              <a:t>apparaissent</a:t>
            </a:r>
            <a:r>
              <a:rPr lang="en-CA" sz="2000" b="1" dirty="0" smtClean="0"/>
              <a:t> sous </a:t>
            </a:r>
            <a:r>
              <a:rPr lang="en-CA" sz="2000" b="1" dirty="0" err="1" smtClean="0"/>
              <a:t>l’onglet</a:t>
            </a:r>
            <a:r>
              <a:rPr lang="en-CA" sz="2000" b="1" dirty="0" smtClean="0"/>
              <a:t> Programmes pour les </a:t>
            </a:r>
            <a:r>
              <a:rPr lang="en-CA" sz="2000" b="1" dirty="0" err="1" smtClean="0"/>
              <a:t>Jeunes</a:t>
            </a:r>
            <a:r>
              <a:rPr lang="en-CA" sz="2000" b="1" dirty="0" smtClean="0"/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2000" b="1" dirty="0" err="1" smtClean="0"/>
              <a:t>L’onglet</a:t>
            </a:r>
            <a:r>
              <a:rPr lang="en-CA" sz="2000" b="1" dirty="0" smtClean="0"/>
              <a:t> </a:t>
            </a:r>
            <a:r>
              <a:rPr lang="en-CA" sz="2000" b="1" dirty="0" err="1" smtClean="0"/>
              <a:t>Nouvelles</a:t>
            </a:r>
            <a:r>
              <a:rPr lang="en-CA" sz="2000" b="1" dirty="0" smtClean="0"/>
              <a:t> et </a:t>
            </a:r>
            <a:r>
              <a:rPr lang="en-CA" sz="2000" b="1" dirty="0" err="1" smtClean="0"/>
              <a:t>Activités</a:t>
            </a:r>
            <a:r>
              <a:rPr lang="en-CA" sz="2000" b="1" dirty="0" smtClean="0"/>
              <a:t> </a:t>
            </a:r>
            <a:r>
              <a:rPr lang="en-CA" sz="2000" b="1" dirty="0" err="1" smtClean="0"/>
              <a:t>donne</a:t>
            </a:r>
            <a:r>
              <a:rPr lang="en-CA" sz="2000" b="1" dirty="0" smtClean="0"/>
              <a:t> </a:t>
            </a:r>
            <a:r>
              <a:rPr lang="en-CA" sz="2000" b="1" dirty="0" err="1" smtClean="0"/>
              <a:t>accès</a:t>
            </a:r>
            <a:r>
              <a:rPr lang="en-CA" sz="2000" b="1" dirty="0" smtClean="0"/>
              <a:t> au Bulletin du District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2000" b="1" dirty="0" smtClean="0"/>
              <a:t>Les documents du District </a:t>
            </a:r>
            <a:r>
              <a:rPr lang="en-CA" sz="2000" b="1" dirty="0" err="1" smtClean="0"/>
              <a:t>contient</a:t>
            </a:r>
            <a:r>
              <a:rPr lang="en-CA" sz="2000" b="1" dirty="0" smtClean="0"/>
              <a:t> de </a:t>
            </a:r>
            <a:r>
              <a:rPr lang="en-CA" sz="2000" b="1" dirty="0" err="1" smtClean="0"/>
              <a:t>l’information</a:t>
            </a:r>
            <a:r>
              <a:rPr lang="en-CA" sz="2000" b="1" dirty="0" smtClean="0"/>
              <a:t> </a:t>
            </a:r>
            <a:r>
              <a:rPr lang="en-CA" sz="2000" b="1" dirty="0" err="1" smtClean="0"/>
              <a:t>importante</a:t>
            </a:r>
            <a:r>
              <a:rPr lang="en-CA" sz="2000" b="1" dirty="0" smtClean="0"/>
              <a:t>.</a:t>
            </a:r>
            <a:endParaRPr lang="en-CA" sz="20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3994"/>
            <a:ext cx="2213670" cy="4792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38928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1556792"/>
            <a:ext cx="84249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800" b="1" dirty="0"/>
              <a:t>Pour </a:t>
            </a:r>
            <a:r>
              <a:rPr lang="en-CA" sz="4800" b="1" dirty="0" err="1"/>
              <a:t>une</a:t>
            </a:r>
            <a:r>
              <a:rPr lang="en-CA" sz="4800" b="1" dirty="0"/>
              <a:t> </a:t>
            </a:r>
            <a:r>
              <a:rPr lang="en-CA" sz="4800" b="1" dirty="0" err="1"/>
              <a:t>copie</a:t>
            </a:r>
            <a:r>
              <a:rPr lang="en-CA" sz="4800" b="1" dirty="0"/>
              <a:t> </a:t>
            </a:r>
            <a:r>
              <a:rPr lang="en-CA" sz="4800" b="1" dirty="0" err="1"/>
              <a:t>électronique</a:t>
            </a:r>
            <a:r>
              <a:rPr lang="en-CA" sz="4800" b="1" dirty="0"/>
              <a:t> de </a:t>
            </a:r>
            <a:r>
              <a:rPr lang="en-CA" sz="4800" b="1" dirty="0" err="1"/>
              <a:t>cette</a:t>
            </a:r>
            <a:r>
              <a:rPr lang="en-CA" sz="4800" b="1" dirty="0"/>
              <a:t> </a:t>
            </a:r>
            <a:r>
              <a:rPr lang="en-CA" sz="4800" b="1" dirty="0" err="1"/>
              <a:t>présentation</a:t>
            </a:r>
            <a:r>
              <a:rPr lang="en-CA" sz="4800" b="1" dirty="0"/>
              <a:t>, </a:t>
            </a:r>
            <a:r>
              <a:rPr lang="en-CA" sz="4800" b="1" dirty="0" err="1"/>
              <a:t>s.v.p</a:t>
            </a:r>
            <a:r>
              <a:rPr lang="en-CA" sz="4800" b="1" dirty="0"/>
              <a:t>. </a:t>
            </a:r>
            <a:r>
              <a:rPr lang="en-CA" sz="4800" b="1" dirty="0" err="1"/>
              <a:t>envoyez</a:t>
            </a:r>
            <a:r>
              <a:rPr lang="en-CA" sz="4800" b="1" dirty="0"/>
              <a:t> un </a:t>
            </a:r>
            <a:r>
              <a:rPr lang="en-CA" sz="4800" b="1" dirty="0" err="1"/>
              <a:t>courriel</a:t>
            </a:r>
            <a:r>
              <a:rPr lang="en-CA" sz="4800" b="1" dirty="0"/>
              <a:t> à </a:t>
            </a:r>
          </a:p>
          <a:p>
            <a:pPr algn="ctr"/>
            <a:r>
              <a:rPr lang="en-CA" sz="4800" b="1" dirty="0"/>
              <a:t> </a:t>
            </a:r>
            <a:r>
              <a:rPr lang="en-CA" sz="4800" b="1" u="sng" dirty="0" smtClean="0">
                <a:hlinkClick r:id="rId3"/>
              </a:rPr>
              <a:t>s.donald@cogeco.ca</a:t>
            </a:r>
            <a:r>
              <a:rPr lang="en-CA" sz="4800" b="1" u="sng" dirty="0" smtClean="0"/>
              <a:t> </a:t>
            </a:r>
            <a:r>
              <a:rPr lang="en-CA" sz="4800" b="1" dirty="0" err="1" smtClean="0"/>
              <a:t>ou</a:t>
            </a:r>
            <a:r>
              <a:rPr lang="en-CA" sz="4800" b="1" dirty="0" smtClean="0"/>
              <a:t> </a:t>
            </a:r>
            <a:r>
              <a:rPr lang="en-CA" sz="4800" b="1" dirty="0" err="1"/>
              <a:t>allez</a:t>
            </a:r>
            <a:r>
              <a:rPr lang="en-CA" sz="4800" b="1" dirty="0"/>
              <a:t> </a:t>
            </a:r>
            <a:r>
              <a:rPr lang="en-CA" sz="4800" b="1" dirty="0" err="1"/>
              <a:t>sur</a:t>
            </a:r>
            <a:r>
              <a:rPr lang="en-CA" sz="4800" b="1" dirty="0"/>
              <a:t> le site web du District pour </a:t>
            </a:r>
            <a:r>
              <a:rPr lang="en-CA" sz="4800" b="1" dirty="0" err="1"/>
              <a:t>télécharger</a:t>
            </a:r>
            <a:r>
              <a:rPr lang="en-CA" sz="4800" b="1" dirty="0"/>
              <a:t>. !</a:t>
            </a:r>
          </a:p>
          <a:p>
            <a:pPr algn="ctr"/>
            <a:r>
              <a:rPr lang="en-CA" sz="4800" b="1" dirty="0" err="1"/>
              <a:t>Merci</a:t>
            </a:r>
            <a:r>
              <a:rPr lang="en-CA" sz="4800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556301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56" y="5517232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err="1" smtClean="0"/>
              <a:t>Cliquez</a:t>
            </a:r>
            <a:r>
              <a:rPr lang="en-CA" sz="2400" b="1" dirty="0" smtClean="0"/>
              <a:t> sur un </a:t>
            </a:r>
            <a:r>
              <a:rPr lang="en-CA" sz="2400" b="1" dirty="0" err="1" smtClean="0"/>
              <a:t>onglet</a:t>
            </a:r>
            <a:r>
              <a:rPr lang="en-CA" sz="2400" b="1" dirty="0" smtClean="0"/>
              <a:t> à gauche de la page et </a:t>
            </a:r>
            <a:r>
              <a:rPr lang="en-CA" sz="2400" b="1" dirty="0" err="1" smtClean="0"/>
              <a:t>vous</a:t>
            </a:r>
            <a:r>
              <a:rPr lang="en-CA" sz="2400" b="1" dirty="0" smtClean="0"/>
              <a:t> </a:t>
            </a:r>
            <a:r>
              <a:rPr lang="en-CA" sz="2400" b="1" dirty="0" err="1" smtClean="0"/>
              <a:t>trouverez</a:t>
            </a:r>
            <a:r>
              <a:rPr lang="en-CA" sz="2400" b="1" dirty="0" smtClean="0"/>
              <a:t> des sous-menus </a:t>
            </a:r>
            <a:r>
              <a:rPr lang="en-CA" sz="2400" b="1" dirty="0" err="1" smtClean="0"/>
              <a:t>où</a:t>
            </a:r>
            <a:r>
              <a:rPr lang="en-CA" sz="2400" b="1" dirty="0" smtClean="0"/>
              <a:t> </a:t>
            </a:r>
            <a:r>
              <a:rPr lang="en-CA" sz="2400" b="1" dirty="0" err="1" smtClean="0"/>
              <a:t>vous</a:t>
            </a:r>
            <a:r>
              <a:rPr lang="en-CA" sz="2400" b="1" dirty="0" smtClean="0"/>
              <a:t> </a:t>
            </a:r>
            <a:r>
              <a:rPr lang="en-CA" sz="2400" b="1" dirty="0" err="1" smtClean="0"/>
              <a:t>pourrez</a:t>
            </a:r>
            <a:r>
              <a:rPr lang="en-CA" sz="2400" b="1" dirty="0" smtClean="0"/>
              <a:t> </a:t>
            </a:r>
            <a:r>
              <a:rPr lang="en-CA" sz="2400" b="1" dirty="0" err="1" smtClean="0"/>
              <a:t>trouver</a:t>
            </a:r>
            <a:r>
              <a:rPr lang="en-CA" sz="2400" b="1" dirty="0" smtClean="0"/>
              <a:t> </a:t>
            </a:r>
            <a:r>
              <a:rPr lang="en-CA" sz="2400" b="1" dirty="0" err="1" smtClean="0"/>
              <a:t>toutes</a:t>
            </a:r>
            <a:r>
              <a:rPr lang="en-CA" sz="2400" b="1" dirty="0" smtClean="0"/>
              <a:t> </a:t>
            </a:r>
            <a:r>
              <a:rPr lang="en-CA" sz="2400" b="1" dirty="0" err="1" smtClean="0"/>
              <a:t>sortes</a:t>
            </a:r>
            <a:r>
              <a:rPr lang="en-CA" sz="2400" b="1" dirty="0" smtClean="0"/>
              <a:t> </a:t>
            </a:r>
            <a:r>
              <a:rPr lang="en-CA" sz="2400" b="1" dirty="0" err="1" smtClean="0"/>
              <a:t>d’informations</a:t>
            </a:r>
            <a:endParaRPr lang="en-CA" sz="24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18" y="1340768"/>
            <a:ext cx="6711719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38928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3860" y="1412776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CA" sz="2800" b="1" dirty="0" err="1" smtClean="0"/>
              <a:t>C’est</a:t>
            </a:r>
            <a:r>
              <a:rPr lang="en-CA" sz="2800" b="1" dirty="0" smtClean="0"/>
              <a:t> sous </a:t>
            </a:r>
            <a:r>
              <a:rPr lang="en-CA" sz="2800" b="1" dirty="0" err="1" smtClean="0"/>
              <a:t>l’onglet</a:t>
            </a:r>
            <a:r>
              <a:rPr lang="en-CA" sz="2800" b="1" dirty="0" smtClean="0"/>
              <a:t> Plan </a:t>
            </a:r>
            <a:r>
              <a:rPr lang="en-CA" sz="2800" b="1" dirty="0" err="1" smtClean="0"/>
              <a:t>stratégique</a:t>
            </a:r>
            <a:r>
              <a:rPr lang="en-CA" sz="2800" b="1" dirty="0" smtClean="0"/>
              <a:t> que </a:t>
            </a:r>
            <a:r>
              <a:rPr lang="en-CA" sz="2800" b="1" dirty="0" err="1" smtClean="0"/>
              <a:t>vous</a:t>
            </a:r>
            <a:r>
              <a:rPr lang="en-CA" sz="2800" b="1" dirty="0" smtClean="0"/>
              <a:t> </a:t>
            </a:r>
            <a:r>
              <a:rPr lang="en-CA" sz="2800" b="1" dirty="0" err="1" smtClean="0"/>
              <a:t>trouverez</a:t>
            </a:r>
            <a:r>
              <a:rPr lang="en-CA" sz="2800" b="1" dirty="0" smtClean="0"/>
              <a:t> les items </a:t>
            </a:r>
            <a:r>
              <a:rPr lang="en-CA" sz="2800" b="1" dirty="0" err="1" smtClean="0"/>
              <a:t>d’education</a:t>
            </a:r>
            <a:r>
              <a:rPr lang="en-CA" sz="2800" b="1" dirty="0" smtClean="0"/>
              <a:t> pour </a:t>
            </a:r>
            <a:r>
              <a:rPr lang="en-CA" sz="2800" b="1" dirty="0" err="1" smtClean="0"/>
              <a:t>chaque</a:t>
            </a:r>
            <a:r>
              <a:rPr lang="en-CA" sz="2800" b="1" dirty="0" smtClean="0"/>
              <a:t> </a:t>
            </a:r>
            <a:r>
              <a:rPr lang="en-CA" sz="2800" b="1" dirty="0" err="1" smtClean="0"/>
              <a:t>Pilier</a:t>
            </a:r>
            <a:r>
              <a:rPr lang="en-CA" sz="2800" b="1" dirty="0" smtClean="0"/>
              <a:t>.</a:t>
            </a:r>
            <a:endParaRPr lang="en-CA" sz="28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66" y="2366883"/>
            <a:ext cx="8172738" cy="4403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38928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556792"/>
            <a:ext cx="835292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CA" sz="4400" b="1" dirty="0"/>
              <a:t>Impossible à </a:t>
            </a:r>
            <a:r>
              <a:rPr lang="en-CA" sz="4400" b="1" dirty="0" err="1"/>
              <a:t>briser</a:t>
            </a:r>
            <a:r>
              <a:rPr lang="en-CA" sz="4400" b="1" dirty="0"/>
              <a:t>!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CA" sz="4400" b="1" dirty="0" err="1"/>
              <a:t>Allez</a:t>
            </a:r>
            <a:r>
              <a:rPr lang="en-CA" sz="4400" b="1" dirty="0"/>
              <a:t> à </a:t>
            </a:r>
            <a:r>
              <a:rPr lang="en-CA" sz="4400" b="1" dirty="0" err="1"/>
              <a:t>l’aventure</a:t>
            </a:r>
            <a:r>
              <a:rPr lang="en-CA" sz="4400" b="1" dirty="0"/>
              <a:t> et </a:t>
            </a:r>
            <a:r>
              <a:rPr lang="en-CA" sz="4400" b="1" dirty="0" err="1"/>
              <a:t>découvrez</a:t>
            </a:r>
            <a:r>
              <a:rPr lang="en-CA" sz="4400" b="1" dirty="0"/>
              <a:t> </a:t>
            </a:r>
            <a:r>
              <a:rPr lang="en-CA" sz="4400" b="1" dirty="0" err="1"/>
              <a:t>ce</a:t>
            </a:r>
            <a:r>
              <a:rPr lang="en-CA" sz="4400" b="1" dirty="0"/>
              <a:t> qui se cache sous </a:t>
            </a:r>
            <a:r>
              <a:rPr lang="en-CA" sz="4400" b="1" dirty="0" err="1"/>
              <a:t>chacun</a:t>
            </a:r>
            <a:r>
              <a:rPr lang="en-CA" sz="4400" b="1" dirty="0"/>
              <a:t> des </a:t>
            </a:r>
            <a:r>
              <a:rPr lang="en-CA" sz="4400" b="1" dirty="0" err="1"/>
              <a:t>onglets</a:t>
            </a:r>
            <a:r>
              <a:rPr lang="en-CA" sz="4400" b="1" dirty="0"/>
              <a:t> du site web E.C. &amp; C.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CA" sz="4400" b="1" dirty="0" err="1"/>
              <a:t>Allez</a:t>
            </a:r>
            <a:r>
              <a:rPr lang="en-CA" sz="4400" b="1" dirty="0"/>
              <a:t>-y, </a:t>
            </a:r>
            <a:r>
              <a:rPr lang="en-CA" sz="4400" b="1" dirty="0" err="1"/>
              <a:t>vous</a:t>
            </a:r>
            <a:r>
              <a:rPr lang="en-CA" sz="4400" b="1" dirty="0"/>
              <a:t> </a:t>
            </a:r>
            <a:r>
              <a:rPr lang="en-CA" sz="4400" b="1" dirty="0" err="1"/>
              <a:t>pouvez</a:t>
            </a:r>
            <a:r>
              <a:rPr lang="en-CA" sz="4400" b="1" dirty="0"/>
              <a:t> le faire!!!</a:t>
            </a:r>
          </a:p>
        </p:txBody>
      </p:sp>
      <p:pic>
        <p:nvPicPr>
          <p:cNvPr id="19458" name="Picture 2" descr="C:\Users\Owner\AppData\Local\Microsoft\Windows\Temporary Internet Files\Content.IE5\VXUYA3XL\magnifying-glass-on-computer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129" y="4837511"/>
            <a:ext cx="2716510" cy="202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2073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54" y="2834228"/>
            <a:ext cx="793750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1268760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 err="1"/>
              <a:t>Voici</a:t>
            </a:r>
            <a:r>
              <a:rPr lang="en-CA" sz="3200" b="1" dirty="0"/>
              <a:t> un site web avec </a:t>
            </a:r>
            <a:r>
              <a:rPr lang="en-CA" sz="3200" b="1" dirty="0" err="1"/>
              <a:t>lequel</a:t>
            </a:r>
            <a:r>
              <a:rPr lang="en-CA" sz="3200" b="1" dirty="0"/>
              <a:t> </a:t>
            </a:r>
            <a:r>
              <a:rPr lang="en-CA" sz="3200" b="1" dirty="0" err="1"/>
              <a:t>vous</a:t>
            </a:r>
            <a:r>
              <a:rPr lang="en-CA" sz="3200" b="1" dirty="0"/>
              <a:t> </a:t>
            </a:r>
            <a:r>
              <a:rPr lang="en-CA" sz="3200" b="1" dirty="0" err="1"/>
              <a:t>êtes</a:t>
            </a:r>
            <a:r>
              <a:rPr lang="en-CA" sz="3200" b="1" dirty="0"/>
              <a:t> </a:t>
            </a:r>
            <a:r>
              <a:rPr lang="en-CA" sz="3200" b="1" dirty="0" err="1"/>
              <a:t>familier</a:t>
            </a:r>
            <a:r>
              <a:rPr lang="en-CA" sz="3200" b="1" dirty="0"/>
              <a:t> - </a:t>
            </a:r>
            <a:r>
              <a:rPr lang="en-CA" sz="3200" b="1" dirty="0" smtClean="0">
                <a:hlinkClick r:id="rId4"/>
              </a:rPr>
              <a:t>www.kiwanis.org</a:t>
            </a:r>
            <a:endParaRPr lang="en-CA" sz="3200" b="1" dirty="0" smtClean="0"/>
          </a:p>
          <a:p>
            <a:pPr algn="ctr"/>
            <a:r>
              <a:rPr lang="en-CA" sz="3200" b="1" dirty="0" err="1" smtClean="0"/>
              <a:t>C’est</a:t>
            </a:r>
            <a:r>
              <a:rPr lang="en-CA" sz="3200" b="1" dirty="0" smtClean="0"/>
              <a:t> </a:t>
            </a:r>
            <a:r>
              <a:rPr lang="en-CA" sz="3200" b="1" dirty="0"/>
              <a:t>le site web public de </a:t>
            </a:r>
            <a:r>
              <a:rPr lang="en-CA" sz="3200" b="1" dirty="0" err="1"/>
              <a:t>notre</a:t>
            </a:r>
            <a:r>
              <a:rPr lang="en-CA" sz="3200" b="1" dirty="0"/>
              <a:t> organisation.</a:t>
            </a:r>
          </a:p>
        </p:txBody>
      </p:sp>
    </p:spTree>
    <p:extLst>
      <p:ext uri="{BB962C8B-B14F-4D97-AF65-F5344CB8AC3E}">
        <p14:creationId xmlns:p14="http://schemas.microsoft.com/office/powerpoint/2010/main" val="41825040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4" y="1643728"/>
            <a:ext cx="8905089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024" y="2276872"/>
            <a:ext cx="89050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3200" b="1" dirty="0"/>
              <a:t>Ce </a:t>
            </a:r>
            <a:r>
              <a:rPr lang="en-CA" sz="3200" b="1" dirty="0" err="1"/>
              <a:t>sont</a:t>
            </a:r>
            <a:r>
              <a:rPr lang="en-CA" sz="3200" b="1" dirty="0"/>
              <a:t> les </a:t>
            </a:r>
            <a:r>
              <a:rPr lang="en-CA" sz="3200" b="1" dirty="0" err="1"/>
              <a:t>onglets</a:t>
            </a:r>
            <a:r>
              <a:rPr lang="en-CA" sz="3200" b="1" dirty="0"/>
              <a:t> au </a:t>
            </a:r>
            <a:r>
              <a:rPr lang="en-CA" sz="3200" b="1" dirty="0" err="1"/>
              <a:t>dessus</a:t>
            </a:r>
            <a:r>
              <a:rPr lang="en-CA" sz="3200" b="1" dirty="0"/>
              <a:t> de la page </a:t>
            </a:r>
            <a:r>
              <a:rPr lang="en-CA" sz="3200" b="1" dirty="0" err="1"/>
              <a:t>d’accueil</a:t>
            </a:r>
            <a:r>
              <a:rPr lang="en-CA" sz="3200" b="1" dirty="0"/>
              <a:t> – </a:t>
            </a:r>
            <a:r>
              <a:rPr lang="en-CA" sz="3200" b="1" u="sng" dirty="0">
                <a:hlinkClick r:id="rId4"/>
              </a:rPr>
              <a:t>www.kiwanis.org</a:t>
            </a:r>
            <a:endParaRPr lang="en-CA" sz="3200" b="1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4" y="3578538"/>
            <a:ext cx="8905089" cy="499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4437112"/>
            <a:ext cx="84969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3200" b="1" dirty="0" smtClean="0"/>
              <a:t>Ce </a:t>
            </a:r>
            <a:r>
              <a:rPr lang="en-CA" sz="3200" b="1" dirty="0" err="1" smtClean="0"/>
              <a:t>sont</a:t>
            </a:r>
            <a:r>
              <a:rPr lang="en-CA" sz="3200" b="1" dirty="0" smtClean="0"/>
              <a:t> </a:t>
            </a:r>
            <a:r>
              <a:rPr lang="en-CA" sz="3200" b="1" dirty="0" err="1" smtClean="0"/>
              <a:t>lers</a:t>
            </a:r>
            <a:r>
              <a:rPr lang="en-CA" sz="3200" b="1" dirty="0" smtClean="0"/>
              <a:t> </a:t>
            </a:r>
            <a:r>
              <a:rPr lang="en-CA" sz="3200" b="1" dirty="0" err="1" smtClean="0"/>
              <a:t>onglets</a:t>
            </a:r>
            <a:r>
              <a:rPr lang="en-CA" sz="3200" b="1" dirty="0" smtClean="0"/>
              <a:t> au </a:t>
            </a:r>
            <a:r>
              <a:rPr lang="en-CA" sz="3200" b="1" dirty="0" err="1" smtClean="0"/>
              <a:t>dessus</a:t>
            </a:r>
            <a:r>
              <a:rPr lang="en-CA" sz="3200" b="1" dirty="0" smtClean="0"/>
              <a:t> de la page </a:t>
            </a:r>
            <a:r>
              <a:rPr lang="en-CA" sz="3200" b="1" dirty="0" err="1" smtClean="0"/>
              <a:t>d’accueil</a:t>
            </a:r>
            <a:r>
              <a:rPr lang="en-CA" sz="3200" b="1" dirty="0" smtClean="0"/>
              <a:t> </a:t>
            </a:r>
            <a:r>
              <a:rPr lang="en-CA" sz="3200" b="1" dirty="0" smtClean="0">
                <a:hlinkClick r:id="rId6"/>
              </a:rPr>
              <a:t>www.kiwanisone.org</a:t>
            </a:r>
            <a:r>
              <a:rPr lang="en-CA" sz="3200" b="1" dirty="0" smtClean="0"/>
              <a:t>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3200" b="1" dirty="0" err="1" smtClean="0"/>
              <a:t>Ces</a:t>
            </a:r>
            <a:r>
              <a:rPr lang="en-CA" sz="3200" b="1" dirty="0" smtClean="0"/>
              <a:t> </a:t>
            </a:r>
            <a:r>
              <a:rPr lang="en-CA" sz="3200" b="1" dirty="0" err="1"/>
              <a:t>onglets</a:t>
            </a:r>
            <a:r>
              <a:rPr lang="en-CA" sz="3200" b="1" dirty="0"/>
              <a:t> </a:t>
            </a:r>
            <a:r>
              <a:rPr lang="en-CA" sz="3200" b="1" dirty="0" err="1"/>
              <a:t>sont</a:t>
            </a:r>
            <a:r>
              <a:rPr lang="en-CA" sz="3200" b="1" dirty="0"/>
              <a:t> </a:t>
            </a:r>
            <a:r>
              <a:rPr lang="en-CA" sz="3200" b="1" dirty="0" err="1"/>
              <a:t>quelque</a:t>
            </a:r>
            <a:r>
              <a:rPr lang="en-CA" sz="3200" b="1" dirty="0"/>
              <a:t> </a:t>
            </a:r>
            <a:r>
              <a:rPr lang="en-CA" sz="3200" b="1" dirty="0" err="1"/>
              <a:t>peu</a:t>
            </a:r>
            <a:r>
              <a:rPr lang="en-CA" sz="3200" b="1" dirty="0"/>
              <a:t> </a:t>
            </a:r>
            <a:r>
              <a:rPr lang="en-CA" sz="3200" b="1" dirty="0" err="1"/>
              <a:t>différents</a:t>
            </a:r>
            <a:r>
              <a:rPr lang="en-CA" sz="3200" b="1" dirty="0"/>
              <a:t> des </a:t>
            </a:r>
            <a:r>
              <a:rPr lang="en-CA" sz="3200" b="1" dirty="0" err="1"/>
              <a:t>onglets</a:t>
            </a:r>
            <a:r>
              <a:rPr lang="en-CA" sz="3200" b="1" dirty="0"/>
              <a:t> </a:t>
            </a:r>
            <a:r>
              <a:rPr lang="en-CA" sz="3200" b="1" dirty="0" err="1"/>
              <a:t>dessous</a:t>
            </a:r>
            <a:r>
              <a:rPr lang="en-CA" sz="3200" b="1" dirty="0"/>
              <a:t> le mot “Kiwanis”</a:t>
            </a:r>
          </a:p>
          <a:p>
            <a:endParaRPr lang="en-CA" sz="3200" b="1" dirty="0"/>
          </a:p>
        </p:txBody>
      </p:sp>
    </p:spTree>
    <p:extLst>
      <p:ext uri="{BB962C8B-B14F-4D97-AF65-F5344CB8AC3E}">
        <p14:creationId xmlns:p14="http://schemas.microsoft.com/office/powerpoint/2010/main" val="30751565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951</Words>
  <Application>Microsoft Office PowerPoint</Application>
  <PresentationFormat>On-screen Show (4:3)</PresentationFormat>
  <Paragraphs>164</Paragraphs>
  <Slides>40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Navigating the Information Highway A Guide for Every Kiwanian EC&amp;C District Convention  Aruba 2015</dc:title>
  <dc:creator>Sheila</dc:creator>
  <cp:lastModifiedBy>Sheila</cp:lastModifiedBy>
  <cp:revision>45</cp:revision>
  <dcterms:created xsi:type="dcterms:W3CDTF">2015-03-17T20:09:01Z</dcterms:created>
  <dcterms:modified xsi:type="dcterms:W3CDTF">2016-07-29T13:44:51Z</dcterms:modified>
</cp:coreProperties>
</file>